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19"/>
  </p:notesMasterIdLst>
  <p:sldIdLst>
    <p:sldId id="256" r:id="rId2"/>
    <p:sldId id="275" r:id="rId3"/>
    <p:sldId id="281" r:id="rId4"/>
    <p:sldId id="282" r:id="rId5"/>
    <p:sldId id="266" r:id="rId6"/>
    <p:sldId id="267" r:id="rId7"/>
    <p:sldId id="268" r:id="rId8"/>
    <p:sldId id="269" r:id="rId9"/>
    <p:sldId id="270" r:id="rId10"/>
    <p:sldId id="271" r:id="rId11"/>
    <p:sldId id="283" r:id="rId12"/>
    <p:sldId id="261" r:id="rId13"/>
    <p:sldId id="258" r:id="rId14"/>
    <p:sldId id="259" r:id="rId15"/>
    <p:sldId id="260" r:id="rId16"/>
    <p:sldId id="272" r:id="rId17"/>
    <p:sldId id="284" r:id="rId1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Black" panose="020B0A04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Black" panose="020B0A04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Black" panose="020B0A04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Black" panose="020B0A04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Black" panose="020B0A04020102020204" pitchFamily="34" charset="0"/>
        <a:ea typeface="+mn-ea"/>
        <a:cs typeface="+mn-cs"/>
      </a:defRPr>
    </a:lvl5pPr>
    <a:lvl6pPr marL="2286000" algn="l" defTabSz="914400" rtl="0" eaLnBrk="1" latinLnBrk="0" hangingPunct="1">
      <a:defRPr kern="1200">
        <a:solidFill>
          <a:schemeClr val="tx1"/>
        </a:solidFill>
        <a:latin typeface="Arial Black" panose="020B0A04020102020204" pitchFamily="34" charset="0"/>
        <a:ea typeface="+mn-ea"/>
        <a:cs typeface="+mn-cs"/>
      </a:defRPr>
    </a:lvl6pPr>
    <a:lvl7pPr marL="2743200" algn="l" defTabSz="914400" rtl="0" eaLnBrk="1" latinLnBrk="0" hangingPunct="1">
      <a:defRPr kern="1200">
        <a:solidFill>
          <a:schemeClr val="tx1"/>
        </a:solidFill>
        <a:latin typeface="Arial Black" panose="020B0A04020102020204" pitchFamily="34" charset="0"/>
        <a:ea typeface="+mn-ea"/>
        <a:cs typeface="+mn-cs"/>
      </a:defRPr>
    </a:lvl7pPr>
    <a:lvl8pPr marL="3200400" algn="l" defTabSz="914400" rtl="0" eaLnBrk="1" latinLnBrk="0" hangingPunct="1">
      <a:defRPr kern="1200">
        <a:solidFill>
          <a:schemeClr val="tx1"/>
        </a:solidFill>
        <a:latin typeface="Arial Black" panose="020B0A04020102020204" pitchFamily="34" charset="0"/>
        <a:ea typeface="+mn-ea"/>
        <a:cs typeface="+mn-cs"/>
      </a:defRPr>
    </a:lvl8pPr>
    <a:lvl9pPr marL="3657600" algn="l" defTabSz="914400" rtl="0" eaLnBrk="1" latinLnBrk="0" hangingPunct="1">
      <a:defRPr kern="1200">
        <a:solidFill>
          <a:schemeClr val="tx1"/>
        </a:solidFill>
        <a:latin typeface="Arial Black" panose="020B0A040201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8" autoAdjust="0"/>
    <p:restoredTop sz="94660"/>
  </p:normalViewPr>
  <p:slideViewPr>
    <p:cSldViewPr>
      <p:cViewPr varScale="1">
        <p:scale>
          <a:sx n="106" d="100"/>
          <a:sy n="106" d="100"/>
        </p:scale>
        <p:origin x="1182"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 xmlns:a16="http://schemas.microsoft.com/office/drawing/2014/main" id="{EC2E7CD3-B126-4F09-9906-3F716F1579D7}"/>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075" name="Rectangle 3">
            <a:extLst>
              <a:ext uri="{FF2B5EF4-FFF2-40B4-BE49-F238E27FC236}">
                <a16:creationId xmlns="" xmlns:a16="http://schemas.microsoft.com/office/drawing/2014/main" id="{200FD90D-0AB6-4FF2-B693-D2B5C6442B4E}"/>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6628" name="Rectangle 4">
            <a:extLst>
              <a:ext uri="{FF2B5EF4-FFF2-40B4-BE49-F238E27FC236}">
                <a16:creationId xmlns="" xmlns:a16="http://schemas.microsoft.com/office/drawing/2014/main" id="{86428B2B-25C3-4D6F-B184-60D41DE035B1}"/>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 xmlns:a16="http://schemas.microsoft.com/office/drawing/2014/main" id="{0A9878FE-9B80-4327-A564-0F473652942F}"/>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 xmlns:a16="http://schemas.microsoft.com/office/drawing/2014/main" id="{EA6FDC31-E773-4BCC-B177-5ADEA00D4036}"/>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079" name="Rectangle 7">
            <a:extLst>
              <a:ext uri="{FF2B5EF4-FFF2-40B4-BE49-F238E27FC236}">
                <a16:creationId xmlns="" xmlns:a16="http://schemas.microsoft.com/office/drawing/2014/main" id="{D7EF8275-33D5-43B4-AD19-B425EC6F083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72605213-56B7-42FB-B751-6E41667C05B7}" type="slidenum">
              <a:rPr lang="en-US" altLang="en-US"/>
              <a:pPr/>
              <a:t>‹#›</a:t>
            </a:fld>
            <a:endParaRPr lang="en-US" altLang="en-US"/>
          </a:p>
        </p:txBody>
      </p:sp>
    </p:spTree>
    <p:extLst>
      <p:ext uri="{BB962C8B-B14F-4D97-AF65-F5344CB8AC3E}">
        <p14:creationId xmlns:p14="http://schemas.microsoft.com/office/powerpoint/2010/main" val="33081159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 xmlns:a16="http://schemas.microsoft.com/office/drawing/2014/main" id="{04CD09A5-A5A5-41F8-99C6-66A33A316F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478A03B2-5B38-4366-A2F2-2200458A1201}" type="slidenum">
              <a:rPr lang="en-US" altLang="en-US">
                <a:latin typeface="Arial" panose="020B0604020202020204" pitchFamily="34" charset="0"/>
              </a:rPr>
              <a:pPr/>
              <a:t>1</a:t>
            </a:fld>
            <a:endParaRPr lang="en-US" altLang="en-US">
              <a:latin typeface="Arial" panose="020B0604020202020204" pitchFamily="34" charset="0"/>
            </a:endParaRPr>
          </a:p>
        </p:txBody>
      </p:sp>
      <p:sp>
        <p:nvSpPr>
          <p:cNvPr id="27651" name="Rectangle 2">
            <a:extLst>
              <a:ext uri="{FF2B5EF4-FFF2-40B4-BE49-F238E27FC236}">
                <a16:creationId xmlns="" xmlns:a16="http://schemas.microsoft.com/office/drawing/2014/main" id="{5C86C1D9-D1C9-41B4-9C0B-3D16063D3B3D}"/>
              </a:ext>
            </a:extLst>
          </p:cNvPr>
          <p:cNvSpPr>
            <a:spLocks noGrp="1" noRot="1" noChangeAspect="1" noChangeArrowheads="1" noTextEdit="1"/>
          </p:cNvSpPr>
          <p:nvPr>
            <p:ph type="sldImg"/>
          </p:nvPr>
        </p:nvSpPr>
        <p:spPr>
          <a:ln/>
        </p:spPr>
      </p:sp>
      <p:sp>
        <p:nvSpPr>
          <p:cNvPr id="27652" name="Rectangle 3">
            <a:extLst>
              <a:ext uri="{FF2B5EF4-FFF2-40B4-BE49-F238E27FC236}">
                <a16:creationId xmlns="" xmlns:a16="http://schemas.microsoft.com/office/drawing/2014/main" id="{3C8C7B93-D5EB-4F1B-A045-F6C21A4CB3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591864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 xmlns:a16="http://schemas.microsoft.com/office/drawing/2014/main" id="{E6FFBC09-796E-4FC8-8F0F-4A69A4A2FDE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F2ED40A7-C365-49D5-852C-655C01F715ED}" type="slidenum">
              <a:rPr lang="en-US" altLang="en-US">
                <a:latin typeface="Arial" panose="020B0604020202020204" pitchFamily="34" charset="0"/>
              </a:rPr>
              <a:pPr/>
              <a:t>13</a:t>
            </a:fld>
            <a:endParaRPr lang="en-US" altLang="en-US">
              <a:latin typeface="Arial" panose="020B0604020202020204" pitchFamily="34" charset="0"/>
            </a:endParaRPr>
          </a:p>
        </p:txBody>
      </p:sp>
      <p:sp>
        <p:nvSpPr>
          <p:cNvPr id="36867" name="Rectangle 2">
            <a:extLst>
              <a:ext uri="{FF2B5EF4-FFF2-40B4-BE49-F238E27FC236}">
                <a16:creationId xmlns="" xmlns:a16="http://schemas.microsoft.com/office/drawing/2014/main" id="{D4219F92-8315-495E-8DD2-B473AB126A16}"/>
              </a:ext>
            </a:extLst>
          </p:cNvPr>
          <p:cNvSpPr>
            <a:spLocks noGrp="1" noRot="1" noChangeAspect="1" noChangeArrowheads="1" noTextEdit="1"/>
          </p:cNvSpPr>
          <p:nvPr>
            <p:ph type="sldImg"/>
          </p:nvPr>
        </p:nvSpPr>
        <p:spPr>
          <a:ln/>
        </p:spPr>
      </p:sp>
      <p:sp>
        <p:nvSpPr>
          <p:cNvPr id="36868" name="Rectangle 3">
            <a:extLst>
              <a:ext uri="{FF2B5EF4-FFF2-40B4-BE49-F238E27FC236}">
                <a16:creationId xmlns="" xmlns:a16="http://schemas.microsoft.com/office/drawing/2014/main" id="{9F97D40B-AE16-4EB4-B99E-A8A48F3CAE4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548335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 xmlns:a16="http://schemas.microsoft.com/office/drawing/2014/main" id="{7D3A9432-A2EA-4A13-9A4D-5D508AB0AD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15C013AE-1AB5-46DD-A919-0E5C83C745BF}" type="slidenum">
              <a:rPr lang="en-US" altLang="en-US">
                <a:latin typeface="Arial" panose="020B0604020202020204" pitchFamily="34" charset="0"/>
              </a:rPr>
              <a:pPr/>
              <a:t>14</a:t>
            </a:fld>
            <a:endParaRPr lang="en-US" altLang="en-US">
              <a:latin typeface="Arial" panose="020B0604020202020204" pitchFamily="34" charset="0"/>
            </a:endParaRPr>
          </a:p>
        </p:txBody>
      </p:sp>
      <p:sp>
        <p:nvSpPr>
          <p:cNvPr id="37891" name="Rectangle 2">
            <a:extLst>
              <a:ext uri="{FF2B5EF4-FFF2-40B4-BE49-F238E27FC236}">
                <a16:creationId xmlns="" xmlns:a16="http://schemas.microsoft.com/office/drawing/2014/main" id="{B5E582EE-1F78-47D5-B35B-FB27F54A4F6A}"/>
              </a:ext>
            </a:extLst>
          </p:cNvPr>
          <p:cNvSpPr>
            <a:spLocks noGrp="1" noRot="1" noChangeAspect="1" noChangeArrowheads="1" noTextEdit="1"/>
          </p:cNvSpPr>
          <p:nvPr>
            <p:ph type="sldImg"/>
          </p:nvPr>
        </p:nvSpPr>
        <p:spPr>
          <a:ln/>
        </p:spPr>
      </p:sp>
      <p:sp>
        <p:nvSpPr>
          <p:cNvPr id="37892" name="Rectangle 3">
            <a:extLst>
              <a:ext uri="{FF2B5EF4-FFF2-40B4-BE49-F238E27FC236}">
                <a16:creationId xmlns="" xmlns:a16="http://schemas.microsoft.com/office/drawing/2014/main" id="{2D90A348-78FF-469F-994A-D044B59D02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217548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 xmlns:a16="http://schemas.microsoft.com/office/drawing/2014/main" id="{2A3C4DED-5482-4765-84D8-DF783C98D9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D3CBCD2A-9840-4AC2-85EE-CEE5949A69C2}" type="slidenum">
              <a:rPr lang="en-US" altLang="en-US">
                <a:latin typeface="Arial" panose="020B0604020202020204" pitchFamily="34" charset="0"/>
              </a:rPr>
              <a:pPr/>
              <a:t>15</a:t>
            </a:fld>
            <a:endParaRPr lang="en-US" altLang="en-US">
              <a:latin typeface="Arial" panose="020B0604020202020204" pitchFamily="34" charset="0"/>
            </a:endParaRPr>
          </a:p>
        </p:txBody>
      </p:sp>
      <p:sp>
        <p:nvSpPr>
          <p:cNvPr id="38915" name="Rectangle 2">
            <a:extLst>
              <a:ext uri="{FF2B5EF4-FFF2-40B4-BE49-F238E27FC236}">
                <a16:creationId xmlns="" xmlns:a16="http://schemas.microsoft.com/office/drawing/2014/main" id="{132339C0-CB04-4FCE-BA85-592350304814}"/>
              </a:ext>
            </a:extLst>
          </p:cNvPr>
          <p:cNvSpPr>
            <a:spLocks noGrp="1" noRot="1" noChangeAspect="1" noChangeArrowheads="1" noTextEdit="1"/>
          </p:cNvSpPr>
          <p:nvPr>
            <p:ph type="sldImg"/>
          </p:nvPr>
        </p:nvSpPr>
        <p:spPr>
          <a:ln/>
        </p:spPr>
      </p:sp>
      <p:sp>
        <p:nvSpPr>
          <p:cNvPr id="38916" name="Rectangle 3">
            <a:extLst>
              <a:ext uri="{FF2B5EF4-FFF2-40B4-BE49-F238E27FC236}">
                <a16:creationId xmlns="" xmlns:a16="http://schemas.microsoft.com/office/drawing/2014/main" id="{4A72D70A-4030-4557-8E6B-2AE4A93444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 </a:t>
            </a:r>
          </a:p>
        </p:txBody>
      </p:sp>
    </p:spTree>
    <p:extLst>
      <p:ext uri="{BB962C8B-B14F-4D97-AF65-F5344CB8AC3E}">
        <p14:creationId xmlns:p14="http://schemas.microsoft.com/office/powerpoint/2010/main" val="659192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 xmlns:a16="http://schemas.microsoft.com/office/drawing/2014/main" id="{A7F28C56-6519-4D0B-B5FA-9938B02729F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BD110DCC-5C80-472C-9B60-13FA017B0B90}" type="slidenum">
              <a:rPr lang="en-US" altLang="en-US">
                <a:latin typeface="Arial" panose="020B0604020202020204" pitchFamily="34" charset="0"/>
              </a:rPr>
              <a:pPr/>
              <a:t>16</a:t>
            </a:fld>
            <a:endParaRPr lang="en-US" altLang="en-US">
              <a:latin typeface="Arial" panose="020B0604020202020204" pitchFamily="34" charset="0"/>
            </a:endParaRPr>
          </a:p>
        </p:txBody>
      </p:sp>
      <p:sp>
        <p:nvSpPr>
          <p:cNvPr id="39939" name="Rectangle 2">
            <a:extLst>
              <a:ext uri="{FF2B5EF4-FFF2-40B4-BE49-F238E27FC236}">
                <a16:creationId xmlns="" xmlns:a16="http://schemas.microsoft.com/office/drawing/2014/main" id="{8998752C-2A76-426D-B26C-3ACBAF815114}"/>
              </a:ext>
            </a:extLst>
          </p:cNvPr>
          <p:cNvSpPr>
            <a:spLocks noGrp="1" noRot="1" noChangeAspect="1" noChangeArrowheads="1" noTextEdit="1"/>
          </p:cNvSpPr>
          <p:nvPr>
            <p:ph type="sldImg"/>
          </p:nvPr>
        </p:nvSpPr>
        <p:spPr>
          <a:ln/>
        </p:spPr>
      </p:sp>
      <p:sp>
        <p:nvSpPr>
          <p:cNvPr id="39940" name="Rectangle 3">
            <a:extLst>
              <a:ext uri="{FF2B5EF4-FFF2-40B4-BE49-F238E27FC236}">
                <a16:creationId xmlns="" xmlns:a16="http://schemas.microsoft.com/office/drawing/2014/main" id="{E886DC14-ABBE-4523-9F27-484B3E7E81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8439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 xmlns:a16="http://schemas.microsoft.com/office/drawing/2014/main" id="{E80788EF-6FE9-4F33-87AC-DEAB533649D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1DB66EB8-DDAB-4F01-BA96-B516C323DE1E}" type="slidenum">
              <a:rPr lang="en-US" altLang="en-US">
                <a:latin typeface="Arial" panose="020B0604020202020204" pitchFamily="34" charset="0"/>
              </a:rPr>
              <a:pPr/>
              <a:t>17</a:t>
            </a:fld>
            <a:endParaRPr lang="en-US" altLang="en-US">
              <a:latin typeface="Arial" panose="020B0604020202020204" pitchFamily="34" charset="0"/>
            </a:endParaRPr>
          </a:p>
        </p:txBody>
      </p:sp>
      <p:sp>
        <p:nvSpPr>
          <p:cNvPr id="40963" name="Rectangle 2">
            <a:extLst>
              <a:ext uri="{FF2B5EF4-FFF2-40B4-BE49-F238E27FC236}">
                <a16:creationId xmlns="" xmlns:a16="http://schemas.microsoft.com/office/drawing/2014/main" id="{43A0C26B-65A5-4695-B777-B51FAE7DA84C}"/>
              </a:ext>
            </a:extLst>
          </p:cNvPr>
          <p:cNvSpPr>
            <a:spLocks noGrp="1" noRot="1" noChangeAspect="1" noChangeArrowheads="1" noTextEdit="1"/>
          </p:cNvSpPr>
          <p:nvPr>
            <p:ph type="sldImg"/>
          </p:nvPr>
        </p:nvSpPr>
        <p:spPr>
          <a:ln/>
        </p:spPr>
      </p:sp>
      <p:sp>
        <p:nvSpPr>
          <p:cNvPr id="40964" name="Rectangle 3">
            <a:extLst>
              <a:ext uri="{FF2B5EF4-FFF2-40B4-BE49-F238E27FC236}">
                <a16:creationId xmlns="" xmlns:a16="http://schemas.microsoft.com/office/drawing/2014/main" id="{258383D8-F2D2-4822-BC11-2C1A17705B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912787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 xmlns:a16="http://schemas.microsoft.com/office/drawing/2014/main" id="{F81F46B7-4703-4CC9-B959-6CB685960C6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29311A96-5CAA-48BB-83A2-07D29488BA37}" type="slidenum">
              <a:rPr lang="en-US" altLang="en-US">
                <a:latin typeface="Arial" panose="020B0604020202020204" pitchFamily="34" charset="0"/>
              </a:rPr>
              <a:pPr/>
              <a:t>2</a:t>
            </a:fld>
            <a:endParaRPr lang="en-US" altLang="en-US">
              <a:latin typeface="Arial" panose="020B0604020202020204" pitchFamily="34" charset="0"/>
            </a:endParaRPr>
          </a:p>
        </p:txBody>
      </p:sp>
      <p:sp>
        <p:nvSpPr>
          <p:cNvPr id="28675" name="Rectangle 2">
            <a:extLst>
              <a:ext uri="{FF2B5EF4-FFF2-40B4-BE49-F238E27FC236}">
                <a16:creationId xmlns="" xmlns:a16="http://schemas.microsoft.com/office/drawing/2014/main" id="{A95A0017-BA3F-4A55-83A0-3D7B97864A46}"/>
              </a:ext>
            </a:extLst>
          </p:cNvPr>
          <p:cNvSpPr>
            <a:spLocks noGrp="1" noRot="1" noChangeAspect="1" noChangeArrowheads="1" noTextEdit="1"/>
          </p:cNvSpPr>
          <p:nvPr>
            <p:ph type="sldImg"/>
          </p:nvPr>
        </p:nvSpPr>
        <p:spPr>
          <a:xfrm>
            <a:off x="1146175" y="687388"/>
            <a:ext cx="4567238" cy="3425825"/>
          </a:xfrm>
          <a:ln/>
        </p:spPr>
      </p:sp>
      <p:sp>
        <p:nvSpPr>
          <p:cNvPr id="28676" name="Rectangle 3">
            <a:extLst>
              <a:ext uri="{FF2B5EF4-FFF2-40B4-BE49-F238E27FC236}">
                <a16:creationId xmlns="" xmlns:a16="http://schemas.microsoft.com/office/drawing/2014/main" id="{0AF8EFC4-0030-408A-A017-763ACF571B2A}"/>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1188411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 xmlns:a16="http://schemas.microsoft.com/office/drawing/2014/main" id="{86ABE196-8B88-4EA1-B4C3-67A02FEC1C9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01038D89-290A-45BE-8E7A-E3AC264BC410}" type="slidenum">
              <a:rPr lang="en-US" altLang="en-US">
                <a:latin typeface="Arial" panose="020B0604020202020204" pitchFamily="34" charset="0"/>
              </a:rPr>
              <a:pPr/>
              <a:t>5</a:t>
            </a:fld>
            <a:endParaRPr lang="en-US" altLang="en-US">
              <a:latin typeface="Arial" panose="020B0604020202020204" pitchFamily="34" charset="0"/>
            </a:endParaRPr>
          </a:p>
        </p:txBody>
      </p:sp>
      <p:sp>
        <p:nvSpPr>
          <p:cNvPr id="29699" name="Rectangle 2">
            <a:extLst>
              <a:ext uri="{FF2B5EF4-FFF2-40B4-BE49-F238E27FC236}">
                <a16:creationId xmlns="" xmlns:a16="http://schemas.microsoft.com/office/drawing/2014/main" id="{7D6FCB6E-AE05-4830-A539-301E82BBA51D}"/>
              </a:ext>
            </a:extLst>
          </p:cNvPr>
          <p:cNvSpPr>
            <a:spLocks noGrp="1" noRot="1" noChangeAspect="1" noChangeArrowheads="1" noTextEdit="1"/>
          </p:cNvSpPr>
          <p:nvPr>
            <p:ph type="sldImg"/>
          </p:nvPr>
        </p:nvSpPr>
        <p:spPr>
          <a:ln/>
        </p:spPr>
      </p:sp>
      <p:sp>
        <p:nvSpPr>
          <p:cNvPr id="29700" name="Rectangle 3">
            <a:extLst>
              <a:ext uri="{FF2B5EF4-FFF2-40B4-BE49-F238E27FC236}">
                <a16:creationId xmlns="" xmlns:a16="http://schemas.microsoft.com/office/drawing/2014/main" id="{83611A22-44FB-4972-BD96-620E4A5B6E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187783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 xmlns:a16="http://schemas.microsoft.com/office/drawing/2014/main" id="{A77116F7-8722-47E6-9774-E749CCB6CB7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C89B2648-FEEF-4ED0-BA16-CBB8DFDC5BB9}" type="slidenum">
              <a:rPr lang="en-US" altLang="en-US">
                <a:latin typeface="Arial" panose="020B0604020202020204" pitchFamily="34" charset="0"/>
              </a:rPr>
              <a:pPr/>
              <a:t>6</a:t>
            </a:fld>
            <a:endParaRPr lang="en-US" altLang="en-US">
              <a:latin typeface="Arial" panose="020B0604020202020204" pitchFamily="34" charset="0"/>
            </a:endParaRPr>
          </a:p>
        </p:txBody>
      </p:sp>
      <p:sp>
        <p:nvSpPr>
          <p:cNvPr id="30723" name="Rectangle 2">
            <a:extLst>
              <a:ext uri="{FF2B5EF4-FFF2-40B4-BE49-F238E27FC236}">
                <a16:creationId xmlns="" xmlns:a16="http://schemas.microsoft.com/office/drawing/2014/main" id="{66D7D3D3-781F-4693-B76E-D0DC6532938A}"/>
              </a:ext>
            </a:extLst>
          </p:cNvPr>
          <p:cNvSpPr>
            <a:spLocks noGrp="1" noRot="1" noChangeAspect="1" noChangeArrowheads="1" noTextEdit="1"/>
          </p:cNvSpPr>
          <p:nvPr>
            <p:ph type="sldImg"/>
          </p:nvPr>
        </p:nvSpPr>
        <p:spPr>
          <a:ln/>
        </p:spPr>
      </p:sp>
      <p:sp>
        <p:nvSpPr>
          <p:cNvPr id="30724" name="Rectangle 3">
            <a:extLst>
              <a:ext uri="{FF2B5EF4-FFF2-40B4-BE49-F238E27FC236}">
                <a16:creationId xmlns="" xmlns:a16="http://schemas.microsoft.com/office/drawing/2014/main" id="{17FC9977-7D32-4EE1-ABFE-AA76ACE1A9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411129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 xmlns:a16="http://schemas.microsoft.com/office/drawing/2014/main" id="{69160AD8-30D4-4357-ADB6-46347828584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7EEDF184-09AF-41CA-B94E-9074AE05F17C}" type="slidenum">
              <a:rPr lang="en-US" altLang="en-US">
                <a:latin typeface="Arial" panose="020B0604020202020204" pitchFamily="34" charset="0"/>
              </a:rPr>
              <a:pPr/>
              <a:t>7</a:t>
            </a:fld>
            <a:endParaRPr lang="en-US" altLang="en-US">
              <a:latin typeface="Arial" panose="020B0604020202020204" pitchFamily="34" charset="0"/>
            </a:endParaRPr>
          </a:p>
        </p:txBody>
      </p:sp>
      <p:sp>
        <p:nvSpPr>
          <p:cNvPr id="31747" name="Rectangle 2">
            <a:extLst>
              <a:ext uri="{FF2B5EF4-FFF2-40B4-BE49-F238E27FC236}">
                <a16:creationId xmlns="" xmlns:a16="http://schemas.microsoft.com/office/drawing/2014/main" id="{B6F1A8EC-0FBE-443B-8F6D-6C777D713A65}"/>
              </a:ext>
            </a:extLst>
          </p:cNvPr>
          <p:cNvSpPr>
            <a:spLocks noGrp="1" noRot="1" noChangeAspect="1" noChangeArrowheads="1" noTextEdit="1"/>
          </p:cNvSpPr>
          <p:nvPr>
            <p:ph type="sldImg"/>
          </p:nvPr>
        </p:nvSpPr>
        <p:spPr>
          <a:ln/>
        </p:spPr>
      </p:sp>
      <p:sp>
        <p:nvSpPr>
          <p:cNvPr id="31748" name="Rectangle 3">
            <a:extLst>
              <a:ext uri="{FF2B5EF4-FFF2-40B4-BE49-F238E27FC236}">
                <a16:creationId xmlns="" xmlns:a16="http://schemas.microsoft.com/office/drawing/2014/main" id="{CF95CD2E-FAFF-4A7E-AAE3-8F6BB26A7C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372102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 xmlns:a16="http://schemas.microsoft.com/office/drawing/2014/main" id="{A3D0CB59-C38A-46C3-A46E-A38024E992B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CB0EBD79-F94C-421A-907A-6B2335A7303E}" type="slidenum">
              <a:rPr lang="en-US" altLang="en-US">
                <a:latin typeface="Arial" panose="020B0604020202020204" pitchFamily="34" charset="0"/>
              </a:rPr>
              <a:pPr/>
              <a:t>8</a:t>
            </a:fld>
            <a:endParaRPr lang="en-US" altLang="en-US">
              <a:latin typeface="Arial" panose="020B0604020202020204" pitchFamily="34" charset="0"/>
            </a:endParaRPr>
          </a:p>
        </p:txBody>
      </p:sp>
      <p:sp>
        <p:nvSpPr>
          <p:cNvPr id="32771" name="Rectangle 2">
            <a:extLst>
              <a:ext uri="{FF2B5EF4-FFF2-40B4-BE49-F238E27FC236}">
                <a16:creationId xmlns="" xmlns:a16="http://schemas.microsoft.com/office/drawing/2014/main" id="{74D25218-8BA2-407E-9BAD-554EED8F7E7A}"/>
              </a:ext>
            </a:extLst>
          </p:cNvPr>
          <p:cNvSpPr>
            <a:spLocks noGrp="1" noRot="1" noChangeAspect="1" noChangeArrowheads="1" noTextEdit="1"/>
          </p:cNvSpPr>
          <p:nvPr>
            <p:ph type="sldImg"/>
          </p:nvPr>
        </p:nvSpPr>
        <p:spPr>
          <a:ln/>
        </p:spPr>
      </p:sp>
      <p:sp>
        <p:nvSpPr>
          <p:cNvPr id="32772" name="Rectangle 3">
            <a:extLst>
              <a:ext uri="{FF2B5EF4-FFF2-40B4-BE49-F238E27FC236}">
                <a16:creationId xmlns="" xmlns:a16="http://schemas.microsoft.com/office/drawing/2014/main" id="{584536C8-2D73-455B-B4FF-53324634BA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602601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 xmlns:a16="http://schemas.microsoft.com/office/drawing/2014/main" id="{29392284-2B98-4846-A887-0E50AEB9B51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D28DD245-41EC-4E90-8EA1-B30D60935895}" type="slidenum">
              <a:rPr lang="en-US" altLang="en-US">
                <a:latin typeface="Arial" panose="020B0604020202020204" pitchFamily="34" charset="0"/>
              </a:rPr>
              <a:pPr/>
              <a:t>9</a:t>
            </a:fld>
            <a:endParaRPr lang="en-US" altLang="en-US">
              <a:latin typeface="Arial" panose="020B0604020202020204" pitchFamily="34" charset="0"/>
            </a:endParaRPr>
          </a:p>
        </p:txBody>
      </p:sp>
      <p:sp>
        <p:nvSpPr>
          <p:cNvPr id="33795" name="Rectangle 2">
            <a:extLst>
              <a:ext uri="{FF2B5EF4-FFF2-40B4-BE49-F238E27FC236}">
                <a16:creationId xmlns="" xmlns:a16="http://schemas.microsoft.com/office/drawing/2014/main" id="{46B5F32E-EC87-4BEC-B990-B55C534BEE26}"/>
              </a:ext>
            </a:extLst>
          </p:cNvPr>
          <p:cNvSpPr>
            <a:spLocks noGrp="1" noRot="1" noChangeAspect="1" noChangeArrowheads="1" noTextEdit="1"/>
          </p:cNvSpPr>
          <p:nvPr>
            <p:ph type="sldImg"/>
          </p:nvPr>
        </p:nvSpPr>
        <p:spPr>
          <a:ln/>
        </p:spPr>
      </p:sp>
      <p:sp>
        <p:nvSpPr>
          <p:cNvPr id="33796" name="Rectangle 3">
            <a:extLst>
              <a:ext uri="{FF2B5EF4-FFF2-40B4-BE49-F238E27FC236}">
                <a16:creationId xmlns="" xmlns:a16="http://schemas.microsoft.com/office/drawing/2014/main" id="{1F00BA73-ADFB-4532-B22F-4894293596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778036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 xmlns:a16="http://schemas.microsoft.com/office/drawing/2014/main" id="{F7D1F307-705B-4817-8FFF-43E91521B52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E353289A-E25B-439E-B32F-930165244D3E}" type="slidenum">
              <a:rPr lang="en-US" altLang="en-US">
                <a:latin typeface="Arial" panose="020B0604020202020204" pitchFamily="34" charset="0"/>
              </a:rPr>
              <a:pPr/>
              <a:t>10</a:t>
            </a:fld>
            <a:endParaRPr lang="en-US" altLang="en-US">
              <a:latin typeface="Arial" panose="020B0604020202020204" pitchFamily="34" charset="0"/>
            </a:endParaRPr>
          </a:p>
        </p:txBody>
      </p:sp>
      <p:sp>
        <p:nvSpPr>
          <p:cNvPr id="34819" name="Rectangle 2">
            <a:extLst>
              <a:ext uri="{FF2B5EF4-FFF2-40B4-BE49-F238E27FC236}">
                <a16:creationId xmlns="" xmlns:a16="http://schemas.microsoft.com/office/drawing/2014/main" id="{7F0B07EE-2440-4FE1-B238-93B410E95BEF}"/>
              </a:ext>
            </a:extLst>
          </p:cNvPr>
          <p:cNvSpPr>
            <a:spLocks noGrp="1" noRot="1" noChangeAspect="1" noChangeArrowheads="1" noTextEdit="1"/>
          </p:cNvSpPr>
          <p:nvPr>
            <p:ph type="sldImg"/>
          </p:nvPr>
        </p:nvSpPr>
        <p:spPr>
          <a:ln/>
        </p:spPr>
      </p:sp>
      <p:sp>
        <p:nvSpPr>
          <p:cNvPr id="34820" name="Rectangle 3">
            <a:extLst>
              <a:ext uri="{FF2B5EF4-FFF2-40B4-BE49-F238E27FC236}">
                <a16:creationId xmlns="" xmlns:a16="http://schemas.microsoft.com/office/drawing/2014/main" id="{D329E536-921F-4BF0-91A2-53E8FE8A5D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227173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 xmlns:a16="http://schemas.microsoft.com/office/drawing/2014/main" id="{4071FA5A-EC6A-4B36-A89D-63F9B826C8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8407F568-9814-4EC4-AF68-648D7EF7771F}" type="slidenum">
              <a:rPr lang="en-US" altLang="en-US">
                <a:latin typeface="Arial" panose="020B0604020202020204" pitchFamily="34" charset="0"/>
              </a:rPr>
              <a:pPr/>
              <a:t>12</a:t>
            </a:fld>
            <a:endParaRPr lang="en-US" altLang="en-US">
              <a:latin typeface="Arial" panose="020B0604020202020204" pitchFamily="34" charset="0"/>
            </a:endParaRPr>
          </a:p>
        </p:txBody>
      </p:sp>
      <p:sp>
        <p:nvSpPr>
          <p:cNvPr id="35843" name="Rectangle 2">
            <a:extLst>
              <a:ext uri="{FF2B5EF4-FFF2-40B4-BE49-F238E27FC236}">
                <a16:creationId xmlns="" xmlns:a16="http://schemas.microsoft.com/office/drawing/2014/main" id="{6D2710A7-067D-4625-8930-FD680DFB0116}"/>
              </a:ext>
            </a:extLst>
          </p:cNvPr>
          <p:cNvSpPr>
            <a:spLocks noGrp="1" noRot="1" noChangeAspect="1" noChangeArrowheads="1" noTextEdit="1"/>
          </p:cNvSpPr>
          <p:nvPr>
            <p:ph type="sldImg"/>
          </p:nvPr>
        </p:nvSpPr>
        <p:spPr>
          <a:ln/>
        </p:spPr>
      </p:sp>
      <p:sp>
        <p:nvSpPr>
          <p:cNvPr id="35844" name="Rectangle 3">
            <a:extLst>
              <a:ext uri="{FF2B5EF4-FFF2-40B4-BE49-F238E27FC236}">
                <a16:creationId xmlns="" xmlns:a16="http://schemas.microsoft.com/office/drawing/2014/main" id="{67110387-56BD-4A30-B371-18470DF025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9551918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a:extLst>
              <a:ext uri="{FF2B5EF4-FFF2-40B4-BE49-F238E27FC236}">
                <a16:creationId xmlns="" xmlns:a16="http://schemas.microsoft.com/office/drawing/2014/main" id="{F398EE9B-6550-4381-A45B-1FDF8498BD9E}"/>
              </a:ext>
            </a:extLst>
          </p:cNvPr>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grpSp>
        <p:nvGrpSpPr>
          <p:cNvPr id="5" name="Group 15">
            <a:extLst>
              <a:ext uri="{FF2B5EF4-FFF2-40B4-BE49-F238E27FC236}">
                <a16:creationId xmlns="" xmlns:a16="http://schemas.microsoft.com/office/drawing/2014/main" id="{5BA68668-76F7-402C-8E16-59D3BBB1D7E5}"/>
              </a:ext>
            </a:extLst>
          </p:cNvPr>
          <p:cNvGrpSpPr>
            <a:grpSpLocks/>
          </p:cNvGrpSpPr>
          <p:nvPr/>
        </p:nvGrpSpPr>
        <p:grpSpPr bwMode="auto">
          <a:xfrm>
            <a:off x="-3175" y="4953000"/>
            <a:ext cx="9147175" cy="1911350"/>
            <a:chOff x="-3765" y="4832896"/>
            <a:chExt cx="9147765" cy="2032192"/>
          </a:xfrm>
        </p:grpSpPr>
        <p:sp>
          <p:nvSpPr>
            <p:cNvPr id="6" name="Freeform 15">
              <a:extLst>
                <a:ext uri="{FF2B5EF4-FFF2-40B4-BE49-F238E27FC236}">
                  <a16:creationId xmlns="" xmlns:a16="http://schemas.microsoft.com/office/drawing/2014/main" id="{E8681338-9AF9-4894-93A6-018A3EFC68E7}"/>
                </a:ext>
              </a:extLst>
            </p:cNvPr>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7" name="Freeform 18">
              <a:extLst>
                <a:ext uri="{FF2B5EF4-FFF2-40B4-BE49-F238E27FC236}">
                  <a16:creationId xmlns="" xmlns:a16="http://schemas.microsoft.com/office/drawing/2014/main" id="{F65DE5E0-3046-45F4-A99B-462B17E6CF9A}"/>
                </a:ext>
              </a:extLst>
            </p:cNvPr>
            <p:cNvSpPr>
              <a:spLocks/>
            </p:cNvSpPr>
            <p:nvPr/>
          </p:nvSpPr>
          <p:spPr bwMode="auto">
            <a:xfrm>
              <a:off x="35443" y="5135526"/>
              <a:ext cx="9108557" cy="838200"/>
            </a:xfrm>
            <a:custGeom>
              <a:avLst/>
              <a:gdLst>
                <a:gd name="T0" fmla="*/ 0 w 5760"/>
                <a:gd name="T1" fmla="*/ 0 h 528"/>
                <a:gd name="T2" fmla="*/ 2147483647 w 5760"/>
                <a:gd name="T3" fmla="*/ 0 h 528"/>
                <a:gd name="T4" fmla="*/ 2147483647 w 5760"/>
                <a:gd name="T5" fmla="*/ 2147483647 h 528"/>
                <a:gd name="T6" fmla="*/ 2147483647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8" name="Freeform 18">
              <a:extLst>
                <a:ext uri="{FF2B5EF4-FFF2-40B4-BE49-F238E27FC236}">
                  <a16:creationId xmlns="" xmlns:a16="http://schemas.microsoft.com/office/drawing/2014/main" id="{A9F8CB3C-726B-4E68-A111-1D3912BC4C33}"/>
                </a:ext>
              </a:extLst>
            </p:cNvPr>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10" name="Straight Connector 9">
              <a:extLst>
                <a:ext uri="{FF2B5EF4-FFF2-40B4-BE49-F238E27FC236}">
                  <a16:creationId xmlns="" xmlns:a16="http://schemas.microsoft.com/office/drawing/2014/main" id="{8F8A65F6-A753-4F58-BBD6-A0EB667B660A}"/>
                </a:ext>
              </a:extLst>
            </p:cNvPr>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1" name="Date Placeholder 29">
            <a:extLst>
              <a:ext uri="{FF2B5EF4-FFF2-40B4-BE49-F238E27FC236}">
                <a16:creationId xmlns="" xmlns:a16="http://schemas.microsoft.com/office/drawing/2014/main" id="{F28EC874-11A2-4D65-B67B-D63885087FCC}"/>
              </a:ext>
            </a:extLst>
          </p:cNvPr>
          <p:cNvSpPr>
            <a:spLocks noGrp="1"/>
          </p:cNvSpPr>
          <p:nvPr>
            <p:ph type="dt" sz="half" idx="10"/>
          </p:nvPr>
        </p:nvSpPr>
        <p:spPr/>
        <p:txBody>
          <a:bodyPr/>
          <a:lstStyle>
            <a:lvl1pPr>
              <a:defRPr>
                <a:solidFill>
                  <a:srgbClr val="FFFFFF"/>
                </a:solidFill>
              </a:defRPr>
            </a:lvl1pPr>
            <a:extLst/>
          </a:lstStyle>
          <a:p>
            <a:pPr>
              <a:defRPr/>
            </a:pPr>
            <a:endParaRPr lang="en-US"/>
          </a:p>
        </p:txBody>
      </p:sp>
      <p:sp>
        <p:nvSpPr>
          <p:cNvPr id="12" name="Footer Placeholder 18">
            <a:extLst>
              <a:ext uri="{FF2B5EF4-FFF2-40B4-BE49-F238E27FC236}">
                <a16:creationId xmlns="" xmlns:a16="http://schemas.microsoft.com/office/drawing/2014/main" id="{97A32304-8AD8-48D9-ACCF-8BB1479050B8}"/>
              </a:ext>
            </a:extLst>
          </p:cNvPr>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a:extLst>
              <a:ext uri="{FF2B5EF4-FFF2-40B4-BE49-F238E27FC236}">
                <a16:creationId xmlns="" xmlns:a16="http://schemas.microsoft.com/office/drawing/2014/main" id="{8CFD64C6-5DBD-4FCE-B5D0-B4D393FFAD85}"/>
              </a:ext>
            </a:extLst>
          </p:cNvPr>
          <p:cNvSpPr>
            <a:spLocks noGrp="1"/>
          </p:cNvSpPr>
          <p:nvPr>
            <p:ph type="sldNum" sz="quarter" idx="12"/>
          </p:nvPr>
        </p:nvSpPr>
        <p:spPr/>
        <p:txBody>
          <a:bodyPr/>
          <a:lstStyle>
            <a:lvl1pPr>
              <a:defRPr>
                <a:solidFill>
                  <a:srgbClr val="FFFFFF"/>
                </a:solidFill>
              </a:defRPr>
            </a:lvl1pPr>
          </a:lstStyle>
          <a:p>
            <a:fld id="{CBF0E694-77DD-4899-AD19-0CDE8A42DD62}" type="slidenum">
              <a:rPr lang="en-US" altLang="en-US"/>
              <a:pPr/>
              <a:t>‹#›</a:t>
            </a:fld>
            <a:endParaRPr lang="en-US" altLang="en-US"/>
          </a:p>
        </p:txBody>
      </p:sp>
    </p:spTree>
    <p:extLst>
      <p:ext uri="{BB962C8B-B14F-4D97-AF65-F5344CB8AC3E}">
        <p14:creationId xmlns:p14="http://schemas.microsoft.com/office/powerpoint/2010/main" val="3738507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 xmlns:a16="http://schemas.microsoft.com/office/drawing/2014/main" id="{33CA18FB-5A74-4D98-83B6-F8C060B59797}"/>
              </a:ext>
            </a:extLst>
          </p:cNvPr>
          <p:cNvSpPr>
            <a:spLocks noGrp="1"/>
          </p:cNvSpPr>
          <p:nvPr>
            <p:ph type="dt" sz="half" idx="10"/>
          </p:nvPr>
        </p:nvSpPr>
        <p:spPr/>
        <p:txBody>
          <a:bodyPr/>
          <a:lstStyle>
            <a:lvl1pPr>
              <a:defRPr/>
            </a:lvl1pPr>
          </a:lstStyle>
          <a:p>
            <a:pPr>
              <a:defRPr/>
            </a:pPr>
            <a:endParaRPr lang="en-US"/>
          </a:p>
        </p:txBody>
      </p:sp>
      <p:sp>
        <p:nvSpPr>
          <p:cNvPr id="5" name="Footer Placeholder 21">
            <a:extLst>
              <a:ext uri="{FF2B5EF4-FFF2-40B4-BE49-F238E27FC236}">
                <a16:creationId xmlns="" xmlns:a16="http://schemas.microsoft.com/office/drawing/2014/main" id="{96C0FBF9-3869-4622-84B3-73EB0D9727A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 xmlns:a16="http://schemas.microsoft.com/office/drawing/2014/main" id="{F94AFBD9-0257-400B-877C-DB4E38322CCE}"/>
              </a:ext>
            </a:extLst>
          </p:cNvPr>
          <p:cNvSpPr>
            <a:spLocks noGrp="1"/>
          </p:cNvSpPr>
          <p:nvPr>
            <p:ph type="sldNum" sz="quarter" idx="12"/>
          </p:nvPr>
        </p:nvSpPr>
        <p:spPr/>
        <p:txBody>
          <a:bodyPr/>
          <a:lstStyle>
            <a:lvl1pPr>
              <a:defRPr/>
            </a:lvl1pPr>
          </a:lstStyle>
          <a:p>
            <a:fld id="{7B4A922C-D7FA-4EF2-9A23-19CBA42C517F}" type="slidenum">
              <a:rPr lang="en-US" altLang="en-US"/>
              <a:pPr/>
              <a:t>‹#›</a:t>
            </a:fld>
            <a:endParaRPr lang="en-US" altLang="en-US"/>
          </a:p>
        </p:txBody>
      </p:sp>
    </p:spTree>
    <p:extLst>
      <p:ext uri="{BB962C8B-B14F-4D97-AF65-F5344CB8AC3E}">
        <p14:creationId xmlns:p14="http://schemas.microsoft.com/office/powerpoint/2010/main" val="1485693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 xmlns:a16="http://schemas.microsoft.com/office/drawing/2014/main" id="{97D20204-8522-4566-973D-11728607A59C}"/>
              </a:ext>
            </a:extLst>
          </p:cNvPr>
          <p:cNvSpPr>
            <a:spLocks noGrp="1"/>
          </p:cNvSpPr>
          <p:nvPr>
            <p:ph type="dt" sz="half" idx="10"/>
          </p:nvPr>
        </p:nvSpPr>
        <p:spPr/>
        <p:txBody>
          <a:bodyPr/>
          <a:lstStyle>
            <a:lvl1pPr>
              <a:defRPr/>
            </a:lvl1pPr>
          </a:lstStyle>
          <a:p>
            <a:pPr>
              <a:defRPr/>
            </a:pPr>
            <a:endParaRPr lang="en-US"/>
          </a:p>
        </p:txBody>
      </p:sp>
      <p:sp>
        <p:nvSpPr>
          <p:cNvPr id="5" name="Footer Placeholder 21">
            <a:extLst>
              <a:ext uri="{FF2B5EF4-FFF2-40B4-BE49-F238E27FC236}">
                <a16:creationId xmlns="" xmlns:a16="http://schemas.microsoft.com/office/drawing/2014/main" id="{08FBCBFE-ACED-4B0A-B691-AC6B9D2FFD3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 xmlns:a16="http://schemas.microsoft.com/office/drawing/2014/main" id="{62B7D68C-6FA8-4F45-8D4A-FC07E69B83B6}"/>
              </a:ext>
            </a:extLst>
          </p:cNvPr>
          <p:cNvSpPr>
            <a:spLocks noGrp="1"/>
          </p:cNvSpPr>
          <p:nvPr>
            <p:ph type="sldNum" sz="quarter" idx="12"/>
          </p:nvPr>
        </p:nvSpPr>
        <p:spPr/>
        <p:txBody>
          <a:bodyPr/>
          <a:lstStyle>
            <a:lvl1pPr>
              <a:defRPr/>
            </a:lvl1pPr>
          </a:lstStyle>
          <a:p>
            <a:fld id="{ACE325A8-9A9C-423F-9875-5EBD6468CF6C}" type="slidenum">
              <a:rPr lang="en-US" altLang="en-US"/>
              <a:pPr/>
              <a:t>‹#›</a:t>
            </a:fld>
            <a:endParaRPr lang="en-US" altLang="en-US"/>
          </a:p>
        </p:txBody>
      </p:sp>
    </p:spTree>
    <p:extLst>
      <p:ext uri="{BB962C8B-B14F-4D97-AF65-F5344CB8AC3E}">
        <p14:creationId xmlns:p14="http://schemas.microsoft.com/office/powerpoint/2010/main" val="2765365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rtlCol="0"/>
          <a:lstStyle/>
          <a:p>
            <a:r>
              <a:rPr lang="en-US"/>
              <a:t>Click to edit Master title style</a:t>
            </a:r>
          </a:p>
        </p:txBody>
      </p:sp>
      <p:sp>
        <p:nvSpPr>
          <p:cNvPr id="4" name="Date Placeholder 9">
            <a:extLst>
              <a:ext uri="{FF2B5EF4-FFF2-40B4-BE49-F238E27FC236}">
                <a16:creationId xmlns="" xmlns:a16="http://schemas.microsoft.com/office/drawing/2014/main" id="{E99186C3-C192-4EB6-83A2-8468592F6D1D}"/>
              </a:ext>
            </a:extLst>
          </p:cNvPr>
          <p:cNvSpPr>
            <a:spLocks noGrp="1"/>
          </p:cNvSpPr>
          <p:nvPr>
            <p:ph type="dt" sz="half" idx="10"/>
          </p:nvPr>
        </p:nvSpPr>
        <p:spPr/>
        <p:txBody>
          <a:bodyPr/>
          <a:lstStyle>
            <a:lvl1pPr>
              <a:defRPr/>
            </a:lvl1pPr>
          </a:lstStyle>
          <a:p>
            <a:pPr>
              <a:defRPr/>
            </a:pPr>
            <a:endParaRPr lang="en-US"/>
          </a:p>
        </p:txBody>
      </p:sp>
      <p:sp>
        <p:nvSpPr>
          <p:cNvPr id="5" name="Footer Placeholder 21">
            <a:extLst>
              <a:ext uri="{FF2B5EF4-FFF2-40B4-BE49-F238E27FC236}">
                <a16:creationId xmlns="" xmlns:a16="http://schemas.microsoft.com/office/drawing/2014/main" id="{41A6155E-7460-4E30-9196-D4247C0BD9D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 xmlns:a16="http://schemas.microsoft.com/office/drawing/2014/main" id="{684256F7-AEC5-454F-BD86-42802E7D3B5D}"/>
              </a:ext>
            </a:extLst>
          </p:cNvPr>
          <p:cNvSpPr>
            <a:spLocks noGrp="1"/>
          </p:cNvSpPr>
          <p:nvPr>
            <p:ph type="sldNum" sz="quarter" idx="12"/>
          </p:nvPr>
        </p:nvSpPr>
        <p:spPr/>
        <p:txBody>
          <a:bodyPr/>
          <a:lstStyle>
            <a:lvl1pPr>
              <a:defRPr/>
            </a:lvl1pPr>
          </a:lstStyle>
          <a:p>
            <a:fld id="{1946E6A4-35C0-4627-AAC8-7C3120592C9F}" type="slidenum">
              <a:rPr lang="en-US" altLang="en-US"/>
              <a:pPr/>
              <a:t>‹#›</a:t>
            </a:fld>
            <a:endParaRPr lang="en-US" altLang="en-US"/>
          </a:p>
        </p:txBody>
      </p:sp>
    </p:spTree>
    <p:extLst>
      <p:ext uri="{BB962C8B-B14F-4D97-AF65-F5344CB8AC3E}">
        <p14:creationId xmlns:p14="http://schemas.microsoft.com/office/powerpoint/2010/main" val="3071396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Chevron 10">
            <a:extLst>
              <a:ext uri="{FF2B5EF4-FFF2-40B4-BE49-F238E27FC236}">
                <a16:creationId xmlns="" xmlns:a16="http://schemas.microsoft.com/office/drawing/2014/main" id="{B767789C-4D7D-4C87-B80E-14EC732A514A}"/>
              </a:ext>
            </a:extLst>
          </p:cNvPr>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5" name="Chevron 11">
            <a:extLst>
              <a:ext uri="{FF2B5EF4-FFF2-40B4-BE49-F238E27FC236}">
                <a16:creationId xmlns="" xmlns:a16="http://schemas.microsoft.com/office/drawing/2014/main" id="{7212A0B5-8001-4618-B18C-94E41FE72C85}"/>
              </a:ext>
            </a:extLst>
          </p:cNvPr>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a:t>Click to edit Master title style</a:t>
            </a:r>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a:extLst>
              <a:ext uri="{FF2B5EF4-FFF2-40B4-BE49-F238E27FC236}">
                <a16:creationId xmlns="" xmlns:a16="http://schemas.microsoft.com/office/drawing/2014/main" id="{27BC0120-37B9-49C0-BA4A-B7BA911429AE}"/>
              </a:ext>
            </a:extLst>
          </p:cNvPr>
          <p:cNvSpPr>
            <a:spLocks noGrp="1"/>
          </p:cNvSpPr>
          <p:nvPr>
            <p:ph type="dt" sz="half" idx="10"/>
          </p:nvPr>
        </p:nvSpPr>
        <p:spPr/>
        <p:txBody>
          <a:bodyPr/>
          <a:lstStyle>
            <a:lvl1pPr>
              <a:defRPr/>
            </a:lvl1pPr>
            <a:extLst/>
          </a:lstStyle>
          <a:p>
            <a:pPr>
              <a:defRPr/>
            </a:pPr>
            <a:endParaRPr lang="en-US"/>
          </a:p>
        </p:txBody>
      </p:sp>
      <p:sp>
        <p:nvSpPr>
          <p:cNvPr id="7" name="Footer Placeholder 4">
            <a:extLst>
              <a:ext uri="{FF2B5EF4-FFF2-40B4-BE49-F238E27FC236}">
                <a16:creationId xmlns="" xmlns:a16="http://schemas.microsoft.com/office/drawing/2014/main" id="{3EC11D34-1B6F-4F8B-A393-D45984FA1597}"/>
              </a:ext>
            </a:extLst>
          </p:cNvPr>
          <p:cNvSpPr>
            <a:spLocks noGrp="1"/>
          </p:cNvSpPr>
          <p:nvPr>
            <p:ph type="ftr" sz="quarter" idx="11"/>
          </p:nvPr>
        </p:nvSpPr>
        <p:spPr/>
        <p:txBody>
          <a:bodyPr/>
          <a:lstStyle>
            <a:lvl1pPr>
              <a:defRPr/>
            </a:lvl1pPr>
            <a:extLst/>
          </a:lstStyle>
          <a:p>
            <a:pPr>
              <a:defRPr/>
            </a:pPr>
            <a:endParaRPr lang="en-US"/>
          </a:p>
        </p:txBody>
      </p:sp>
      <p:sp>
        <p:nvSpPr>
          <p:cNvPr id="8" name="Slide Number Placeholder 5">
            <a:extLst>
              <a:ext uri="{FF2B5EF4-FFF2-40B4-BE49-F238E27FC236}">
                <a16:creationId xmlns="" xmlns:a16="http://schemas.microsoft.com/office/drawing/2014/main" id="{0EE6D494-5235-449F-8044-79C5095EE6C7}"/>
              </a:ext>
            </a:extLst>
          </p:cNvPr>
          <p:cNvSpPr>
            <a:spLocks noGrp="1"/>
          </p:cNvSpPr>
          <p:nvPr>
            <p:ph type="sldNum" sz="quarter" idx="12"/>
          </p:nvPr>
        </p:nvSpPr>
        <p:spPr/>
        <p:txBody>
          <a:bodyPr/>
          <a:lstStyle>
            <a:lvl1pPr>
              <a:defRPr/>
            </a:lvl1pPr>
          </a:lstStyle>
          <a:p>
            <a:fld id="{6B89F9EF-B4A5-497A-8AA9-D18D5BD243ED}" type="slidenum">
              <a:rPr lang="en-US" altLang="en-US"/>
              <a:pPr/>
              <a:t>‹#›</a:t>
            </a:fld>
            <a:endParaRPr lang="en-US" altLang="en-US"/>
          </a:p>
        </p:txBody>
      </p:sp>
    </p:spTree>
    <p:extLst>
      <p:ext uri="{BB962C8B-B14F-4D97-AF65-F5344CB8AC3E}">
        <p14:creationId xmlns:p14="http://schemas.microsoft.com/office/powerpoint/2010/main" val="414527850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rtlCol="0"/>
          <a:lstStyle/>
          <a:p>
            <a:r>
              <a:rPr lang="en-US"/>
              <a:t>Click to edit Master title style</a:t>
            </a:r>
          </a:p>
        </p:txBody>
      </p:sp>
      <p:sp>
        <p:nvSpPr>
          <p:cNvPr id="5" name="Date Placeholder 4">
            <a:extLst>
              <a:ext uri="{FF2B5EF4-FFF2-40B4-BE49-F238E27FC236}">
                <a16:creationId xmlns="" xmlns:a16="http://schemas.microsoft.com/office/drawing/2014/main" id="{C3EFB2E7-B157-4C32-A2D0-88AF6EACFB66}"/>
              </a:ext>
            </a:extLst>
          </p:cNvPr>
          <p:cNvSpPr>
            <a:spLocks noGrp="1"/>
          </p:cNvSpPr>
          <p:nvPr>
            <p:ph type="dt" sz="half" idx="10"/>
          </p:nvPr>
        </p:nvSpPr>
        <p:spPr/>
        <p:txBody>
          <a:bodyPr/>
          <a:lstStyle>
            <a:lvl1pPr>
              <a:defRPr/>
            </a:lvl1pPr>
            <a:extLst/>
          </a:lstStyle>
          <a:p>
            <a:pPr>
              <a:defRPr/>
            </a:pPr>
            <a:endParaRPr lang="en-US"/>
          </a:p>
        </p:txBody>
      </p:sp>
      <p:sp>
        <p:nvSpPr>
          <p:cNvPr id="6" name="Footer Placeholder 5">
            <a:extLst>
              <a:ext uri="{FF2B5EF4-FFF2-40B4-BE49-F238E27FC236}">
                <a16:creationId xmlns="" xmlns:a16="http://schemas.microsoft.com/office/drawing/2014/main" id="{F93E084E-1D0F-4878-B3FD-17C66F297395}"/>
              </a:ext>
            </a:extLst>
          </p:cNvPr>
          <p:cNvSpPr>
            <a:spLocks noGrp="1"/>
          </p:cNvSpPr>
          <p:nvPr>
            <p:ph type="ftr" sz="quarter" idx="11"/>
          </p:nvPr>
        </p:nvSpPr>
        <p:spPr/>
        <p:txBody>
          <a:bodyPr/>
          <a:lstStyle>
            <a:lvl1pPr>
              <a:defRPr/>
            </a:lvl1pPr>
            <a:extLst/>
          </a:lstStyle>
          <a:p>
            <a:pPr>
              <a:defRPr/>
            </a:pPr>
            <a:endParaRPr lang="en-US"/>
          </a:p>
        </p:txBody>
      </p:sp>
      <p:sp>
        <p:nvSpPr>
          <p:cNvPr id="7" name="Slide Number Placeholder 6">
            <a:extLst>
              <a:ext uri="{FF2B5EF4-FFF2-40B4-BE49-F238E27FC236}">
                <a16:creationId xmlns="" xmlns:a16="http://schemas.microsoft.com/office/drawing/2014/main" id="{AEDAFA2C-78C7-4D00-995E-B9AB99718C02}"/>
              </a:ext>
            </a:extLst>
          </p:cNvPr>
          <p:cNvSpPr>
            <a:spLocks noGrp="1"/>
          </p:cNvSpPr>
          <p:nvPr>
            <p:ph type="sldNum" sz="quarter" idx="12"/>
          </p:nvPr>
        </p:nvSpPr>
        <p:spPr/>
        <p:txBody>
          <a:bodyPr/>
          <a:lstStyle>
            <a:lvl1pPr>
              <a:defRPr/>
            </a:lvl1pPr>
          </a:lstStyle>
          <a:p>
            <a:fld id="{DDFE6522-53EB-4F13-805B-648F7F53161F}" type="slidenum">
              <a:rPr lang="en-US" altLang="en-US"/>
              <a:pPr/>
              <a:t>‹#›</a:t>
            </a:fld>
            <a:endParaRPr lang="en-US" altLang="en-US"/>
          </a:p>
        </p:txBody>
      </p:sp>
    </p:spTree>
    <p:extLst>
      <p:ext uri="{BB962C8B-B14F-4D97-AF65-F5344CB8AC3E}">
        <p14:creationId xmlns:p14="http://schemas.microsoft.com/office/powerpoint/2010/main" val="137686168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DD03BD15-6DA3-46DE-BFAD-C410B6A26D93}"/>
              </a:ext>
            </a:extLst>
          </p:cNvPr>
          <p:cNvSpPr>
            <a:spLocks noGrp="1"/>
          </p:cNvSpPr>
          <p:nvPr>
            <p:ph type="dt" sz="half" idx="10"/>
          </p:nvPr>
        </p:nvSpPr>
        <p:spPr/>
        <p:txBody>
          <a:bodyPr/>
          <a:lstStyle>
            <a:lvl1pPr>
              <a:defRPr/>
            </a:lvl1pPr>
            <a:extLst/>
          </a:lstStyle>
          <a:p>
            <a:pPr>
              <a:defRPr/>
            </a:pPr>
            <a:endParaRPr lang="en-US"/>
          </a:p>
        </p:txBody>
      </p:sp>
      <p:sp>
        <p:nvSpPr>
          <p:cNvPr id="8" name="Footer Placeholder 7">
            <a:extLst>
              <a:ext uri="{FF2B5EF4-FFF2-40B4-BE49-F238E27FC236}">
                <a16:creationId xmlns="" xmlns:a16="http://schemas.microsoft.com/office/drawing/2014/main" id="{40A4812A-DA59-4EB2-BE0F-99B9388769C6}"/>
              </a:ext>
            </a:extLst>
          </p:cNvPr>
          <p:cNvSpPr>
            <a:spLocks noGrp="1"/>
          </p:cNvSpPr>
          <p:nvPr>
            <p:ph type="ftr" sz="quarter" idx="11"/>
          </p:nvPr>
        </p:nvSpPr>
        <p:spPr/>
        <p:txBody>
          <a:bodyPr/>
          <a:lstStyle>
            <a:lvl1pPr>
              <a:defRPr/>
            </a:lvl1pPr>
            <a:extLst/>
          </a:lstStyle>
          <a:p>
            <a:pPr>
              <a:defRPr/>
            </a:pPr>
            <a:endParaRPr lang="en-US"/>
          </a:p>
        </p:txBody>
      </p:sp>
      <p:sp>
        <p:nvSpPr>
          <p:cNvPr id="9" name="Slide Number Placeholder 8">
            <a:extLst>
              <a:ext uri="{FF2B5EF4-FFF2-40B4-BE49-F238E27FC236}">
                <a16:creationId xmlns="" xmlns:a16="http://schemas.microsoft.com/office/drawing/2014/main" id="{F084C272-313C-4549-983A-72A5F8879096}"/>
              </a:ext>
            </a:extLst>
          </p:cNvPr>
          <p:cNvSpPr>
            <a:spLocks noGrp="1"/>
          </p:cNvSpPr>
          <p:nvPr>
            <p:ph type="sldNum" sz="quarter" idx="12"/>
          </p:nvPr>
        </p:nvSpPr>
        <p:spPr/>
        <p:txBody>
          <a:bodyPr/>
          <a:lstStyle>
            <a:lvl1pPr>
              <a:defRPr/>
            </a:lvl1pPr>
          </a:lstStyle>
          <a:p>
            <a:fld id="{EDF10656-D346-467F-B132-CC81C2B410ED}" type="slidenum">
              <a:rPr lang="en-US" altLang="en-US"/>
              <a:pPr/>
              <a:t>‹#›</a:t>
            </a:fld>
            <a:endParaRPr lang="en-US" altLang="en-US"/>
          </a:p>
        </p:txBody>
      </p:sp>
    </p:spTree>
    <p:extLst>
      <p:ext uri="{BB962C8B-B14F-4D97-AF65-F5344CB8AC3E}">
        <p14:creationId xmlns:p14="http://schemas.microsoft.com/office/powerpoint/2010/main" val="51283201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a:t>Click to edit Master title style</a:t>
            </a:r>
          </a:p>
        </p:txBody>
      </p:sp>
      <p:sp>
        <p:nvSpPr>
          <p:cNvPr id="3" name="Date Placeholder 2">
            <a:extLst>
              <a:ext uri="{FF2B5EF4-FFF2-40B4-BE49-F238E27FC236}">
                <a16:creationId xmlns="" xmlns:a16="http://schemas.microsoft.com/office/drawing/2014/main" id="{3DB3CB5E-F218-4476-A797-75AFFA1A6AF7}"/>
              </a:ext>
            </a:extLst>
          </p:cNvPr>
          <p:cNvSpPr>
            <a:spLocks noGrp="1"/>
          </p:cNvSpPr>
          <p:nvPr>
            <p:ph type="dt" sz="half" idx="10"/>
          </p:nvPr>
        </p:nvSpPr>
        <p:spPr/>
        <p:txBody>
          <a:bodyPr/>
          <a:lstStyle>
            <a:lvl1pPr>
              <a:defRPr/>
            </a:lvl1pPr>
            <a:extLst/>
          </a:lstStyle>
          <a:p>
            <a:pPr>
              <a:defRPr/>
            </a:pPr>
            <a:endParaRPr lang="en-US"/>
          </a:p>
        </p:txBody>
      </p:sp>
      <p:sp>
        <p:nvSpPr>
          <p:cNvPr id="4" name="Footer Placeholder 3">
            <a:extLst>
              <a:ext uri="{FF2B5EF4-FFF2-40B4-BE49-F238E27FC236}">
                <a16:creationId xmlns="" xmlns:a16="http://schemas.microsoft.com/office/drawing/2014/main" id="{1B33C909-E0F3-4716-81AD-5E5EA160521D}"/>
              </a:ext>
            </a:extLst>
          </p:cNvPr>
          <p:cNvSpPr>
            <a:spLocks noGrp="1"/>
          </p:cNvSpPr>
          <p:nvPr>
            <p:ph type="ftr" sz="quarter" idx="11"/>
          </p:nvPr>
        </p:nvSpPr>
        <p:spPr/>
        <p:txBody>
          <a:bodyPr/>
          <a:lstStyle>
            <a:lvl1pPr>
              <a:defRPr/>
            </a:lvl1pPr>
            <a:extLst/>
          </a:lstStyle>
          <a:p>
            <a:pPr>
              <a:defRPr/>
            </a:pPr>
            <a:endParaRPr lang="en-US"/>
          </a:p>
        </p:txBody>
      </p:sp>
      <p:sp>
        <p:nvSpPr>
          <p:cNvPr id="5" name="Slide Number Placeholder 4">
            <a:extLst>
              <a:ext uri="{FF2B5EF4-FFF2-40B4-BE49-F238E27FC236}">
                <a16:creationId xmlns="" xmlns:a16="http://schemas.microsoft.com/office/drawing/2014/main" id="{8C499CEB-E3F8-4FB8-986A-8DAE69896F47}"/>
              </a:ext>
            </a:extLst>
          </p:cNvPr>
          <p:cNvSpPr>
            <a:spLocks noGrp="1"/>
          </p:cNvSpPr>
          <p:nvPr>
            <p:ph type="sldNum" sz="quarter" idx="12"/>
          </p:nvPr>
        </p:nvSpPr>
        <p:spPr/>
        <p:txBody>
          <a:bodyPr/>
          <a:lstStyle>
            <a:lvl1pPr>
              <a:defRPr/>
            </a:lvl1pPr>
          </a:lstStyle>
          <a:p>
            <a:fld id="{8F0A2FFF-BA48-4224-B8CB-9762CE568244}" type="slidenum">
              <a:rPr lang="en-US" altLang="en-US"/>
              <a:pPr/>
              <a:t>‹#›</a:t>
            </a:fld>
            <a:endParaRPr lang="en-US" altLang="en-US"/>
          </a:p>
        </p:txBody>
      </p:sp>
    </p:spTree>
    <p:extLst>
      <p:ext uri="{BB962C8B-B14F-4D97-AF65-F5344CB8AC3E}">
        <p14:creationId xmlns:p14="http://schemas.microsoft.com/office/powerpoint/2010/main" val="2682880281"/>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a:extLst>
              <a:ext uri="{FF2B5EF4-FFF2-40B4-BE49-F238E27FC236}">
                <a16:creationId xmlns="" xmlns:a16="http://schemas.microsoft.com/office/drawing/2014/main" id="{0478B617-52E5-4AE6-AF50-FD0EEA6AC291}"/>
              </a:ext>
            </a:extLst>
          </p:cNvPr>
          <p:cNvSpPr>
            <a:spLocks noGrp="1"/>
          </p:cNvSpPr>
          <p:nvPr>
            <p:ph type="dt" sz="half" idx="10"/>
          </p:nvPr>
        </p:nvSpPr>
        <p:spPr/>
        <p:txBody>
          <a:bodyPr/>
          <a:lstStyle>
            <a:lvl1pPr>
              <a:defRPr/>
            </a:lvl1pPr>
          </a:lstStyle>
          <a:p>
            <a:pPr>
              <a:defRPr/>
            </a:pPr>
            <a:endParaRPr lang="en-US"/>
          </a:p>
        </p:txBody>
      </p:sp>
      <p:sp>
        <p:nvSpPr>
          <p:cNvPr id="3" name="Footer Placeholder 21">
            <a:extLst>
              <a:ext uri="{FF2B5EF4-FFF2-40B4-BE49-F238E27FC236}">
                <a16:creationId xmlns="" xmlns:a16="http://schemas.microsoft.com/office/drawing/2014/main" id="{47AC90BC-622D-4872-A87C-C7032E61A85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17">
            <a:extLst>
              <a:ext uri="{FF2B5EF4-FFF2-40B4-BE49-F238E27FC236}">
                <a16:creationId xmlns="" xmlns:a16="http://schemas.microsoft.com/office/drawing/2014/main" id="{F3CABBB4-A290-46F0-8227-A71EF9300DA8}"/>
              </a:ext>
            </a:extLst>
          </p:cNvPr>
          <p:cNvSpPr>
            <a:spLocks noGrp="1"/>
          </p:cNvSpPr>
          <p:nvPr>
            <p:ph type="sldNum" sz="quarter" idx="12"/>
          </p:nvPr>
        </p:nvSpPr>
        <p:spPr/>
        <p:txBody>
          <a:bodyPr/>
          <a:lstStyle>
            <a:lvl1pPr>
              <a:defRPr/>
            </a:lvl1pPr>
          </a:lstStyle>
          <a:p>
            <a:fld id="{19FEECF1-00F9-46D7-9250-0D57CB5A6056}" type="slidenum">
              <a:rPr lang="en-US" altLang="en-US"/>
              <a:pPr/>
              <a:t>‹#›</a:t>
            </a:fld>
            <a:endParaRPr lang="en-US" altLang="en-US"/>
          </a:p>
        </p:txBody>
      </p:sp>
    </p:spTree>
    <p:extLst>
      <p:ext uri="{BB962C8B-B14F-4D97-AF65-F5344CB8AC3E}">
        <p14:creationId xmlns:p14="http://schemas.microsoft.com/office/powerpoint/2010/main" val="150326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77D31B17-E16E-4ED1-937F-5800BE4C52EC}"/>
              </a:ext>
            </a:extLst>
          </p:cNvPr>
          <p:cNvSpPr>
            <a:spLocks noGrp="1"/>
          </p:cNvSpPr>
          <p:nvPr>
            <p:ph type="dt" sz="half" idx="10"/>
          </p:nvPr>
        </p:nvSpPr>
        <p:spPr/>
        <p:txBody>
          <a:bodyPr/>
          <a:lstStyle>
            <a:lvl1pPr>
              <a:defRPr/>
            </a:lvl1pPr>
            <a:extLst/>
          </a:lstStyle>
          <a:p>
            <a:pPr>
              <a:defRPr/>
            </a:pPr>
            <a:endParaRPr lang="en-US"/>
          </a:p>
        </p:txBody>
      </p:sp>
      <p:sp>
        <p:nvSpPr>
          <p:cNvPr id="6" name="Footer Placeholder 5">
            <a:extLst>
              <a:ext uri="{FF2B5EF4-FFF2-40B4-BE49-F238E27FC236}">
                <a16:creationId xmlns="" xmlns:a16="http://schemas.microsoft.com/office/drawing/2014/main" id="{5EC052B0-6B37-4BC7-8C03-76668119289D}"/>
              </a:ext>
            </a:extLst>
          </p:cNvPr>
          <p:cNvSpPr>
            <a:spLocks noGrp="1"/>
          </p:cNvSpPr>
          <p:nvPr>
            <p:ph type="ftr" sz="quarter" idx="11"/>
          </p:nvPr>
        </p:nvSpPr>
        <p:spPr/>
        <p:txBody>
          <a:bodyPr/>
          <a:lstStyle>
            <a:lvl1pPr>
              <a:defRPr/>
            </a:lvl1pPr>
            <a:extLst/>
          </a:lstStyle>
          <a:p>
            <a:pPr>
              <a:defRPr/>
            </a:pPr>
            <a:endParaRPr lang="en-US"/>
          </a:p>
        </p:txBody>
      </p:sp>
      <p:sp>
        <p:nvSpPr>
          <p:cNvPr id="7" name="Slide Number Placeholder 6">
            <a:extLst>
              <a:ext uri="{FF2B5EF4-FFF2-40B4-BE49-F238E27FC236}">
                <a16:creationId xmlns="" xmlns:a16="http://schemas.microsoft.com/office/drawing/2014/main" id="{BA12C8F1-6C3C-4549-B90C-0E859CA1BDEC}"/>
              </a:ext>
            </a:extLst>
          </p:cNvPr>
          <p:cNvSpPr>
            <a:spLocks noGrp="1"/>
          </p:cNvSpPr>
          <p:nvPr>
            <p:ph type="sldNum" sz="quarter" idx="12"/>
          </p:nvPr>
        </p:nvSpPr>
        <p:spPr/>
        <p:txBody>
          <a:bodyPr/>
          <a:lstStyle>
            <a:lvl1pPr>
              <a:defRPr/>
            </a:lvl1pPr>
          </a:lstStyle>
          <a:p>
            <a:fld id="{B6ABF3C9-584E-483A-8456-E665CD77F970}" type="slidenum">
              <a:rPr lang="en-US" altLang="en-US"/>
              <a:pPr/>
              <a:t>‹#›</a:t>
            </a:fld>
            <a:endParaRPr lang="en-US" altLang="en-US"/>
          </a:p>
        </p:txBody>
      </p:sp>
    </p:spTree>
    <p:extLst>
      <p:ext uri="{BB962C8B-B14F-4D97-AF65-F5344CB8AC3E}">
        <p14:creationId xmlns:p14="http://schemas.microsoft.com/office/powerpoint/2010/main" val="290703526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Freeform 10">
            <a:extLst>
              <a:ext uri="{FF2B5EF4-FFF2-40B4-BE49-F238E27FC236}">
                <a16:creationId xmlns="" xmlns:a16="http://schemas.microsoft.com/office/drawing/2014/main" id="{85A239F5-B570-4330-B140-1CD264AB09B5}"/>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Freeform 15">
            <a:extLst>
              <a:ext uri="{FF2B5EF4-FFF2-40B4-BE49-F238E27FC236}">
                <a16:creationId xmlns="" xmlns:a16="http://schemas.microsoft.com/office/drawing/2014/main" id="{4DB0DEA7-CC8E-4EEC-AD4A-6E18F38A1A1F}"/>
              </a:ext>
            </a:extLst>
          </p:cNvPr>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2147483647 h 588"/>
              <a:gd name="T6" fmla="*/ 2147483647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7" name="Right Triangle 6">
            <a:extLst>
              <a:ext uri="{FF2B5EF4-FFF2-40B4-BE49-F238E27FC236}">
                <a16:creationId xmlns="" xmlns:a16="http://schemas.microsoft.com/office/drawing/2014/main" id="{8DA7582D-CB12-4CD9-9677-A1385AC9321A}"/>
              </a:ext>
            </a:extLst>
          </p:cNvPr>
          <p:cNvSpPr>
            <a:spLocks/>
          </p:cNvSpPr>
          <p:nvPr/>
        </p:nvSpPr>
        <p:spPr bwMode="auto">
          <a:xfrm>
            <a:off x="-6042" y="5791253"/>
            <a:ext cx="3402314" cy="1080868"/>
          </a:xfrm>
          <a:prstGeom prst="rtTriangle">
            <a:avLst/>
          </a:prstGeom>
          <a:blipFill>
            <a:blip r:embed="rId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8" name="Straight Connector 7">
            <a:extLst>
              <a:ext uri="{FF2B5EF4-FFF2-40B4-BE49-F238E27FC236}">
                <a16:creationId xmlns="" xmlns:a16="http://schemas.microsoft.com/office/drawing/2014/main" id="{E0A4C5DD-52D2-4184-AE91-E6202E405BDE}"/>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18">
            <a:extLst>
              <a:ext uri="{FF2B5EF4-FFF2-40B4-BE49-F238E27FC236}">
                <a16:creationId xmlns="" xmlns:a16="http://schemas.microsoft.com/office/drawing/2014/main" id="{57087C97-43CC-47A7-93EC-9D5988A98DBF}"/>
              </a:ext>
            </a:extLst>
          </p:cNvPr>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10" name="Chevron 19">
            <a:extLst>
              <a:ext uri="{FF2B5EF4-FFF2-40B4-BE49-F238E27FC236}">
                <a16:creationId xmlns="" xmlns:a16="http://schemas.microsoft.com/office/drawing/2014/main" id="{DE815421-64AD-43CF-9EF7-4A1B23AE6B08}"/>
              </a:ext>
            </a:extLst>
          </p:cNvPr>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a:t>Click to edit Master title style</a:t>
            </a:r>
          </a:p>
        </p:txBody>
      </p:sp>
      <p:sp>
        <p:nvSpPr>
          <p:cNvPr id="11" name="Date Placeholder 4">
            <a:extLst>
              <a:ext uri="{FF2B5EF4-FFF2-40B4-BE49-F238E27FC236}">
                <a16:creationId xmlns="" xmlns:a16="http://schemas.microsoft.com/office/drawing/2014/main" id="{35D6C445-F10B-48DB-99CA-4C3A1A8EC0A5}"/>
              </a:ext>
            </a:extLst>
          </p:cNvPr>
          <p:cNvSpPr>
            <a:spLocks noGrp="1"/>
          </p:cNvSpPr>
          <p:nvPr>
            <p:ph type="dt" sz="half" idx="10"/>
          </p:nvPr>
        </p:nvSpPr>
        <p:spPr/>
        <p:txBody>
          <a:bodyPr/>
          <a:lstStyle>
            <a:lvl1pPr>
              <a:defRPr>
                <a:solidFill>
                  <a:schemeClr val="tx1"/>
                </a:solidFill>
              </a:defRPr>
            </a:lvl1pPr>
            <a:extLst/>
          </a:lstStyle>
          <a:p>
            <a:pPr>
              <a:defRPr/>
            </a:pPr>
            <a:endParaRPr lang="en-US"/>
          </a:p>
        </p:txBody>
      </p:sp>
      <p:sp>
        <p:nvSpPr>
          <p:cNvPr id="12" name="Footer Placeholder 5">
            <a:extLst>
              <a:ext uri="{FF2B5EF4-FFF2-40B4-BE49-F238E27FC236}">
                <a16:creationId xmlns="" xmlns:a16="http://schemas.microsoft.com/office/drawing/2014/main" id="{9FDD8F02-CCA9-44BF-BDFC-3BACF5E85B3E}"/>
              </a:ext>
            </a:extLst>
          </p:cNvPr>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a:extLst>
              <a:ext uri="{FF2B5EF4-FFF2-40B4-BE49-F238E27FC236}">
                <a16:creationId xmlns="" xmlns:a16="http://schemas.microsoft.com/office/drawing/2014/main" id="{F7451501-53F3-4DDA-B8F5-A1910393B136}"/>
              </a:ext>
            </a:extLst>
          </p:cNvPr>
          <p:cNvSpPr>
            <a:spLocks noGrp="1"/>
          </p:cNvSpPr>
          <p:nvPr>
            <p:ph type="sldNum" sz="quarter" idx="12"/>
          </p:nvPr>
        </p:nvSpPr>
        <p:spPr/>
        <p:txBody>
          <a:bodyPr/>
          <a:lstStyle>
            <a:lvl1pPr>
              <a:defRPr/>
            </a:lvl1pPr>
          </a:lstStyle>
          <a:p>
            <a:fld id="{CF630F58-7376-41D7-BDFE-196F8E56160B}" type="slidenum">
              <a:rPr lang="en-US" altLang="en-US"/>
              <a:pPr/>
              <a:t>‹#›</a:t>
            </a:fld>
            <a:endParaRPr lang="en-US" altLang="en-US"/>
          </a:p>
        </p:txBody>
      </p:sp>
    </p:spTree>
    <p:extLst>
      <p:ext uri="{BB962C8B-B14F-4D97-AF65-F5344CB8AC3E}">
        <p14:creationId xmlns:p14="http://schemas.microsoft.com/office/powerpoint/2010/main" val="4240545426"/>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 xmlns:a16="http://schemas.microsoft.com/office/drawing/2014/main" id="{4BB06C8C-317D-4D32-924C-050F501AEA11}"/>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1027" name="Freeform 11">
            <a:extLst>
              <a:ext uri="{FF2B5EF4-FFF2-40B4-BE49-F238E27FC236}">
                <a16:creationId xmlns="" xmlns:a16="http://schemas.microsoft.com/office/drawing/2014/main" id="{41D0150A-FE2D-471B-A601-37F545E11CD2}"/>
              </a:ext>
            </a:extLst>
          </p:cNvPr>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2147483647 h 588"/>
              <a:gd name="T6" fmla="*/ 2147483647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4" name="Right Triangle 13">
            <a:extLst>
              <a:ext uri="{FF2B5EF4-FFF2-40B4-BE49-F238E27FC236}">
                <a16:creationId xmlns="" xmlns:a16="http://schemas.microsoft.com/office/drawing/2014/main" id="{0098A4C6-53F5-448E-81E1-AD19BB423903}"/>
              </a:ext>
            </a:extLst>
          </p:cNvPr>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15" name="Straight Connector 14">
            <a:extLst>
              <a:ext uri="{FF2B5EF4-FFF2-40B4-BE49-F238E27FC236}">
                <a16:creationId xmlns="" xmlns:a16="http://schemas.microsoft.com/office/drawing/2014/main" id="{0048871F-03C6-49A1-81B4-24AAAEF150E6}"/>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a:extLst>
              <a:ext uri="{FF2B5EF4-FFF2-40B4-BE49-F238E27FC236}">
                <a16:creationId xmlns="" xmlns:a16="http://schemas.microsoft.com/office/drawing/2014/main" id="{87A7A325-F00B-4607-A758-285407578B33}"/>
              </a:ext>
            </a:extLst>
          </p:cNvPr>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en-US"/>
              <a:t>Click to edit Master title style</a:t>
            </a:r>
          </a:p>
        </p:txBody>
      </p:sp>
      <p:sp>
        <p:nvSpPr>
          <p:cNvPr id="1033" name="Text Placeholder 29">
            <a:extLst>
              <a:ext uri="{FF2B5EF4-FFF2-40B4-BE49-F238E27FC236}">
                <a16:creationId xmlns="" xmlns:a16="http://schemas.microsoft.com/office/drawing/2014/main" id="{00A035BA-BAA7-4978-B161-396C1DA5C70A}"/>
              </a:ext>
            </a:extLst>
          </p:cNvPr>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a:extLst>
              <a:ext uri="{FF2B5EF4-FFF2-40B4-BE49-F238E27FC236}">
                <a16:creationId xmlns="" xmlns:a16="http://schemas.microsoft.com/office/drawing/2014/main" id="{40324F6E-110A-4294-8C41-EF29F105C5A5}"/>
              </a:ext>
            </a:extLst>
          </p:cNvPr>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endParaRPr lang="en-US"/>
          </a:p>
        </p:txBody>
      </p:sp>
      <p:sp>
        <p:nvSpPr>
          <p:cNvPr id="22" name="Footer Placeholder 21">
            <a:extLst>
              <a:ext uri="{FF2B5EF4-FFF2-40B4-BE49-F238E27FC236}">
                <a16:creationId xmlns="" xmlns:a16="http://schemas.microsoft.com/office/drawing/2014/main" id="{51BBDAD1-B460-450D-A3A9-E9EE9029A587}"/>
              </a:ext>
            </a:extLst>
          </p:cNvPr>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Slide Number Placeholder 17">
            <a:extLst>
              <a:ext uri="{FF2B5EF4-FFF2-40B4-BE49-F238E27FC236}">
                <a16:creationId xmlns="" xmlns:a16="http://schemas.microsoft.com/office/drawing/2014/main" id="{D25516DE-65E4-4A46-BA03-65AFD65F741F}"/>
              </a:ext>
            </a:extLst>
          </p:cNvPr>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vl1pPr>
          </a:lstStyle>
          <a:p>
            <a:fld id="{02C6D540-FCF7-4638-9B39-3598B7838BC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64" r:id="rId1"/>
    <p:sldLayoutId id="2147483760" r:id="rId2"/>
    <p:sldLayoutId id="2147483765" r:id="rId3"/>
    <p:sldLayoutId id="2147483766" r:id="rId4"/>
    <p:sldLayoutId id="2147483767" r:id="rId5"/>
    <p:sldLayoutId id="2147483768" r:id="rId6"/>
    <p:sldLayoutId id="2147483761" r:id="rId7"/>
    <p:sldLayoutId id="2147483769" r:id="rId8"/>
    <p:sldLayoutId id="2147483770" r:id="rId9"/>
    <p:sldLayoutId id="2147483762" r:id="rId10"/>
    <p:sldLayoutId id="2147483763"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 xmlns:a16="http://schemas.microsoft.com/office/drawing/2014/main" id="{A4860D73-3E2C-4358-B4F0-CB53FBF7C43F}"/>
              </a:ext>
            </a:extLst>
          </p:cNvPr>
          <p:cNvSpPr>
            <a:spLocks noGrp="1" noChangeArrowheads="1"/>
          </p:cNvSpPr>
          <p:nvPr>
            <p:ph type="ctrTitle"/>
          </p:nvPr>
        </p:nvSpPr>
        <p:spPr>
          <a:xfrm>
            <a:off x="609600" y="609600"/>
            <a:ext cx="7772400" cy="1830388"/>
          </a:xfrm>
        </p:spPr>
        <p:txBody>
          <a:bodyPr/>
          <a:lstStyle/>
          <a:p>
            <a:pPr eaLnBrk="1" fontAlgn="auto" hangingPunct="1">
              <a:spcAft>
                <a:spcPts val="0"/>
              </a:spcAft>
              <a:defRPr/>
            </a:pPr>
            <a:endParaRPr lang="en-US" altLang="en-US" i="1" dirty="0"/>
          </a:p>
        </p:txBody>
      </p:sp>
      <p:pic>
        <p:nvPicPr>
          <p:cNvPr id="9219" name="Picture 1">
            <a:extLst>
              <a:ext uri="{FF2B5EF4-FFF2-40B4-BE49-F238E27FC236}">
                <a16:creationId xmlns="" xmlns:a16="http://schemas.microsoft.com/office/drawing/2014/main" id="{5C0E8F75-76E2-40F2-BA44-4B3CA1C7DFE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06400"/>
            <a:ext cx="8077200" cy="224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2">
            <a:extLst>
              <a:ext uri="{FF2B5EF4-FFF2-40B4-BE49-F238E27FC236}">
                <a16:creationId xmlns="" xmlns:a16="http://schemas.microsoft.com/office/drawing/2014/main" id="{2FF594BD-BF0C-4738-AFC5-5DEAC08BC0F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00425" y="2738438"/>
            <a:ext cx="2038350"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a:extLst>
              <a:ext uri="{FF2B5EF4-FFF2-40B4-BE49-F238E27FC236}">
                <a16:creationId xmlns="" xmlns:a16="http://schemas.microsoft.com/office/drawing/2014/main" id="{FAF9CAE0-677B-4CC1-B72E-76D03BF36D53}"/>
              </a:ext>
            </a:extLst>
          </p:cNvPr>
          <p:cNvSpPr>
            <a:spLocks noGrp="1" noChangeArrowheads="1"/>
          </p:cNvSpPr>
          <p:nvPr>
            <p:ph idx="1"/>
          </p:nvPr>
        </p:nvSpPr>
        <p:spPr/>
        <p:txBody>
          <a:bodyPr/>
          <a:lstStyle/>
          <a:p>
            <a:pPr eaLnBrk="1" hangingPunct="1">
              <a:lnSpc>
                <a:spcPct val="80000"/>
              </a:lnSpc>
            </a:pPr>
            <a:r>
              <a:rPr lang="en-US" altLang="en-US" sz="2400"/>
              <a:t>  Pre and Post-Convention Tours and trips to other special destinations. Trips are organized by the Tour Committee</a:t>
            </a:r>
          </a:p>
          <a:p>
            <a:pPr eaLnBrk="1" hangingPunct="1">
              <a:lnSpc>
                <a:spcPct val="80000"/>
              </a:lnSpc>
            </a:pPr>
            <a:endParaRPr lang="en-US" altLang="en-US" sz="2400"/>
          </a:p>
          <a:p>
            <a:pPr eaLnBrk="1" hangingPunct="1">
              <a:lnSpc>
                <a:spcPct val="80000"/>
              </a:lnSpc>
            </a:pPr>
            <a:r>
              <a:rPr lang="en-US" altLang="en-US" sz="2400"/>
              <a:t>Access to the Members’ Area of ITHF’s website providing details of upcoming tours, complete directory listings including new members, newsletters, and more.</a:t>
            </a:r>
          </a:p>
          <a:p>
            <a:pPr eaLnBrk="1" hangingPunct="1">
              <a:lnSpc>
                <a:spcPct val="80000"/>
              </a:lnSpc>
            </a:pPr>
            <a:endParaRPr lang="en-US" altLang="en-US" sz="2400"/>
          </a:p>
          <a:p>
            <a:pPr eaLnBrk="1" hangingPunct="1">
              <a:lnSpc>
                <a:spcPct val="80000"/>
              </a:lnSpc>
            </a:pPr>
            <a:r>
              <a:rPr lang="en-US" altLang="en-US" sz="2400"/>
              <a:t>Volunteer opportunities to serve on committees or  in the ITHF “Buth” at RI Conventions.</a:t>
            </a:r>
          </a:p>
          <a:p>
            <a:pPr eaLnBrk="1" hangingPunct="1">
              <a:lnSpc>
                <a:spcPct val="80000"/>
              </a:lnSpc>
            </a:pPr>
            <a:endParaRPr lang="en-US" altLang="en-US" sz="2400"/>
          </a:p>
          <a:p>
            <a:pPr eaLnBrk="1" hangingPunct="1">
              <a:lnSpc>
                <a:spcPct val="80000"/>
              </a:lnSpc>
            </a:pPr>
            <a:r>
              <a:rPr lang="en-US" altLang="en-US" sz="2400"/>
              <a:t>ITHF Facebook</a:t>
            </a:r>
          </a:p>
        </p:txBody>
      </p:sp>
      <p:sp>
        <p:nvSpPr>
          <p:cNvPr id="16386" name="Rectangle 2">
            <a:extLst>
              <a:ext uri="{FF2B5EF4-FFF2-40B4-BE49-F238E27FC236}">
                <a16:creationId xmlns="" xmlns:a16="http://schemas.microsoft.com/office/drawing/2014/main" id="{AF7E192F-3C3A-4035-AE06-FDD18AA7D548}"/>
              </a:ext>
            </a:extLst>
          </p:cNvPr>
          <p:cNvSpPr>
            <a:spLocks noGrp="1" noChangeArrowheads="1"/>
          </p:cNvSpPr>
          <p:nvPr>
            <p:ph type="title"/>
          </p:nvPr>
        </p:nvSpPr>
        <p:spPr/>
        <p:txBody>
          <a:bodyPr/>
          <a:lstStyle/>
          <a:p>
            <a:pPr eaLnBrk="1" fontAlgn="auto" hangingPunct="1">
              <a:spcAft>
                <a:spcPts val="0"/>
              </a:spcAft>
              <a:defRPr/>
            </a:pPr>
            <a:r>
              <a:rPr lang="en-US" altLang="en-US"/>
              <a:t>Benefits contd.-</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title="Visit half way around the world">
            <a:extLst>
              <a:ext uri="{FF2B5EF4-FFF2-40B4-BE49-F238E27FC236}">
                <a16:creationId xmlns="" xmlns:a16="http://schemas.microsoft.com/office/drawing/2014/main" id="{5B3E882E-4AC3-43CF-94B6-7DF8903F0712}"/>
              </a:ext>
            </a:extLst>
          </p:cNvPr>
          <p:cNvPicPr>
            <a:picLocks noGrp="1" noChangeAspect="1"/>
          </p:cNvPicPr>
          <p:nvPr>
            <p:ph idx="1"/>
          </p:nvPr>
        </p:nvPicPr>
        <p:blipFill rotWithShape="1">
          <a:blip r:embed="rId2"/>
          <a:srcRect l="5182" t="6250" r="5182" b="6250"/>
          <a:stretch/>
        </p:blipFill>
        <p:spPr>
          <a:xfrm>
            <a:off x="3171825" y="4111625"/>
            <a:ext cx="2290763" cy="1336675"/>
          </a:xfrm>
        </p:spPr>
      </p:pic>
      <p:sp>
        <p:nvSpPr>
          <p:cNvPr id="3" name="Title 2">
            <a:extLst>
              <a:ext uri="{FF2B5EF4-FFF2-40B4-BE49-F238E27FC236}">
                <a16:creationId xmlns="" xmlns:a16="http://schemas.microsoft.com/office/drawing/2014/main" id="{A8AC69D7-A59A-4D17-AACF-EF654DC84EF6}"/>
              </a:ext>
            </a:extLst>
          </p:cNvPr>
          <p:cNvSpPr>
            <a:spLocks noGrp="1"/>
          </p:cNvSpPr>
          <p:nvPr>
            <p:ph type="title"/>
          </p:nvPr>
        </p:nvSpPr>
        <p:spPr/>
        <p:txBody>
          <a:bodyPr/>
          <a:lstStyle/>
          <a:p>
            <a:pPr eaLnBrk="1" hangingPunct="1">
              <a:defRPr/>
            </a:pPr>
            <a:r>
              <a:rPr lang="en-CA" dirty="0"/>
              <a:t>Connections</a:t>
            </a:r>
          </a:p>
        </p:txBody>
      </p:sp>
      <p:sp>
        <p:nvSpPr>
          <p:cNvPr id="19460" name="TextBox 6">
            <a:extLst>
              <a:ext uri="{FF2B5EF4-FFF2-40B4-BE49-F238E27FC236}">
                <a16:creationId xmlns="" xmlns:a16="http://schemas.microsoft.com/office/drawing/2014/main" id="{9865FED1-7695-4BA5-AC40-A54F1C629B22}"/>
              </a:ext>
            </a:extLst>
          </p:cNvPr>
          <p:cNvSpPr txBox="1">
            <a:spLocks noChangeArrowheads="1"/>
          </p:cNvSpPr>
          <p:nvPr/>
        </p:nvSpPr>
        <p:spPr bwMode="auto">
          <a:xfrm>
            <a:off x="3171825" y="5465763"/>
            <a:ext cx="2286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pPr algn="ctr"/>
            <a:r>
              <a:rPr lang="en-CA" altLang="en-US" sz="1200"/>
              <a:t>From Richland, WA to Nelson, NZ – make friends through home stay &amp; visit clubs</a:t>
            </a:r>
          </a:p>
        </p:txBody>
      </p:sp>
      <p:pic>
        <p:nvPicPr>
          <p:cNvPr id="19461" name="Picture 7">
            <a:extLst>
              <a:ext uri="{FF2B5EF4-FFF2-40B4-BE49-F238E27FC236}">
                <a16:creationId xmlns="" xmlns:a16="http://schemas.microsoft.com/office/drawing/2014/main" id="{FE3C2350-4724-4D53-86F3-DD81977E7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61050" y="409575"/>
            <a:ext cx="2160588"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extBox 9">
            <a:extLst>
              <a:ext uri="{FF2B5EF4-FFF2-40B4-BE49-F238E27FC236}">
                <a16:creationId xmlns="" xmlns:a16="http://schemas.microsoft.com/office/drawing/2014/main" id="{10DC28E1-4411-44D6-8689-EE6458BC3058}"/>
              </a:ext>
            </a:extLst>
          </p:cNvPr>
          <p:cNvSpPr txBox="1">
            <a:spLocks noChangeArrowheads="1"/>
          </p:cNvSpPr>
          <p:nvPr/>
        </p:nvSpPr>
        <p:spPr bwMode="auto">
          <a:xfrm>
            <a:off x="5861050" y="2025650"/>
            <a:ext cx="22272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pPr algn="ctr"/>
            <a:r>
              <a:rPr lang="en-CA" altLang="en-US" sz="1200"/>
              <a:t>From Nelson, Canada to Hilo Hawaii – drop in and visit ITHF friends while on shore from  a cruise</a:t>
            </a:r>
          </a:p>
        </p:txBody>
      </p:sp>
      <p:pic>
        <p:nvPicPr>
          <p:cNvPr id="19463" name="Picture 10">
            <a:extLst>
              <a:ext uri="{FF2B5EF4-FFF2-40B4-BE49-F238E27FC236}">
                <a16:creationId xmlns="" xmlns:a16="http://schemas.microsoft.com/office/drawing/2014/main" id="{E7E940AE-98DC-42AD-82FE-D6253FD6B6FD}"/>
              </a:ext>
            </a:extLst>
          </p:cNvPr>
          <p:cNvPicPr>
            <a:picLocks noChangeAspect="1"/>
          </p:cNvPicPr>
          <p:nvPr/>
        </p:nvPicPr>
        <p:blipFill>
          <a:blip r:embed="rId4">
            <a:extLst>
              <a:ext uri="{28A0092B-C50C-407E-A947-70E740481C1C}">
                <a14:useLocalDpi xmlns:a14="http://schemas.microsoft.com/office/drawing/2010/main" val="0"/>
              </a:ext>
            </a:extLst>
          </a:blip>
          <a:srcRect l="9897" t="16055" r="9651" b="16109"/>
          <a:stretch>
            <a:fillRect/>
          </a:stretch>
        </p:blipFill>
        <p:spPr bwMode="auto">
          <a:xfrm>
            <a:off x="3465513" y="1219200"/>
            <a:ext cx="1620837" cy="182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4" name="TextBox 11">
            <a:extLst>
              <a:ext uri="{FF2B5EF4-FFF2-40B4-BE49-F238E27FC236}">
                <a16:creationId xmlns="" xmlns:a16="http://schemas.microsoft.com/office/drawing/2014/main" id="{A81FBAAA-A9C5-4408-A0E3-78952A212A43}"/>
              </a:ext>
            </a:extLst>
          </p:cNvPr>
          <p:cNvSpPr txBox="1">
            <a:spLocks noChangeArrowheads="1"/>
          </p:cNvSpPr>
          <p:nvPr/>
        </p:nvSpPr>
        <p:spPr bwMode="auto">
          <a:xfrm>
            <a:off x="3171825" y="3041650"/>
            <a:ext cx="2209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pPr algn="ctr"/>
            <a:r>
              <a:rPr lang="en-CA" altLang="en-US" sz="1200"/>
              <a:t>From Hilo, Hawaii &amp; Bagmati, Nepal – share a moment at the AGM Breakfast Meeting</a:t>
            </a:r>
          </a:p>
        </p:txBody>
      </p:sp>
      <p:pic>
        <p:nvPicPr>
          <p:cNvPr id="19465" name="Picture 12">
            <a:extLst>
              <a:ext uri="{FF2B5EF4-FFF2-40B4-BE49-F238E27FC236}">
                <a16:creationId xmlns="" xmlns:a16="http://schemas.microsoft.com/office/drawing/2014/main" id="{349A0B88-C16C-4EC4-B2F9-4DDC5D6A34A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0875" y="3616325"/>
            <a:ext cx="2208213"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6" name="TextBox 13">
            <a:extLst>
              <a:ext uri="{FF2B5EF4-FFF2-40B4-BE49-F238E27FC236}">
                <a16:creationId xmlns="" xmlns:a16="http://schemas.microsoft.com/office/drawing/2014/main" id="{93835459-411A-4D86-B6C3-8933E69FDB41}"/>
              </a:ext>
            </a:extLst>
          </p:cNvPr>
          <p:cNvSpPr txBox="1">
            <a:spLocks noChangeArrowheads="1"/>
          </p:cNvSpPr>
          <p:nvPr/>
        </p:nvSpPr>
        <p:spPr bwMode="auto">
          <a:xfrm>
            <a:off x="677863" y="5273675"/>
            <a:ext cx="22082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pPr algn="ctr"/>
            <a:r>
              <a:rPr lang="en-CA" altLang="en-US" sz="1200"/>
              <a:t>From California, Australia &amp; Maine – volunteer at the Buth at the RI Convention</a:t>
            </a:r>
          </a:p>
        </p:txBody>
      </p:sp>
      <p:pic>
        <p:nvPicPr>
          <p:cNvPr id="19467" name="Picture 1">
            <a:extLst>
              <a:ext uri="{FF2B5EF4-FFF2-40B4-BE49-F238E27FC236}">
                <a16:creationId xmlns="" xmlns:a16="http://schemas.microsoft.com/office/drawing/2014/main" id="{8307E7A4-7E8C-425F-ACF0-57A0707019E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73750" y="3725863"/>
            <a:ext cx="2303463"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8" name="TextBox 5">
            <a:extLst>
              <a:ext uri="{FF2B5EF4-FFF2-40B4-BE49-F238E27FC236}">
                <a16:creationId xmlns="" xmlns:a16="http://schemas.microsoft.com/office/drawing/2014/main" id="{6C6A13ED-ED5F-4C47-886A-F176F4C7B0A9}"/>
              </a:ext>
            </a:extLst>
          </p:cNvPr>
          <p:cNvSpPr txBox="1">
            <a:spLocks noChangeArrowheads="1"/>
          </p:cNvSpPr>
          <p:nvPr/>
        </p:nvSpPr>
        <p:spPr bwMode="auto">
          <a:xfrm>
            <a:off x="5873750" y="5453063"/>
            <a:ext cx="23034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pPr algn="ctr"/>
            <a:r>
              <a:rPr lang="en-CA" altLang="en-US" sz="1200"/>
              <a:t>From around the world – participate in special tours such as the Nepal &amp; Bhutan trip 2017</a:t>
            </a:r>
          </a:p>
        </p:txBody>
      </p:sp>
      <p:pic>
        <p:nvPicPr>
          <p:cNvPr id="19469" name="Picture 6">
            <a:extLst>
              <a:ext uri="{FF2B5EF4-FFF2-40B4-BE49-F238E27FC236}">
                <a16:creationId xmlns="" xmlns:a16="http://schemas.microsoft.com/office/drawing/2014/main" id="{0F3D8A66-1C45-49D5-B5D4-398FE72C756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36613" y="1143000"/>
            <a:ext cx="16795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0" name="TextBox 7">
            <a:extLst>
              <a:ext uri="{FF2B5EF4-FFF2-40B4-BE49-F238E27FC236}">
                <a16:creationId xmlns="" xmlns:a16="http://schemas.microsoft.com/office/drawing/2014/main" id="{C5045872-AA49-4528-8A1E-9F921FBE7A74}"/>
              </a:ext>
            </a:extLst>
          </p:cNvPr>
          <p:cNvSpPr txBox="1">
            <a:spLocks noChangeArrowheads="1"/>
          </p:cNvSpPr>
          <p:nvPr/>
        </p:nvSpPr>
        <p:spPr bwMode="auto">
          <a:xfrm>
            <a:off x="381000" y="2479675"/>
            <a:ext cx="2590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pPr algn="ctr"/>
            <a:r>
              <a:rPr lang="en-CA" altLang="en-US" sz="1200"/>
              <a:t>From around the world – participate in Pre &amp; Post Convention Tours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a:extLst>
              <a:ext uri="{FF2B5EF4-FFF2-40B4-BE49-F238E27FC236}">
                <a16:creationId xmlns="" xmlns:a16="http://schemas.microsoft.com/office/drawing/2014/main" id="{3209994E-1A89-4A7B-B390-ABFD8AE43FE7}"/>
              </a:ext>
            </a:extLst>
          </p:cNvPr>
          <p:cNvSpPr>
            <a:spLocks noGrp="1" noChangeArrowheads="1"/>
          </p:cNvSpPr>
          <p:nvPr>
            <p:ph idx="1"/>
          </p:nvPr>
        </p:nvSpPr>
        <p:spPr>
          <a:xfrm>
            <a:off x="533400" y="1524000"/>
            <a:ext cx="7772400" cy="5105400"/>
          </a:xfrm>
        </p:spPr>
        <p:txBody>
          <a:bodyPr/>
          <a:lstStyle/>
          <a:p>
            <a:pPr eaLnBrk="1" hangingPunct="1"/>
            <a:r>
              <a:rPr lang="en-US" altLang="en-US"/>
              <a:t>As of June, 2017, there were 1,086 paid members of ITHF. These listings represent approximately 1,800 Rotarian and partner members. </a:t>
            </a:r>
          </a:p>
          <a:p>
            <a:pPr eaLnBrk="1" hangingPunct="1"/>
            <a:r>
              <a:rPr lang="en-US" altLang="en-US"/>
              <a:t>ITHF has members in approximately 55 countries.</a:t>
            </a:r>
          </a:p>
        </p:txBody>
      </p:sp>
      <p:sp>
        <p:nvSpPr>
          <p:cNvPr id="17410" name="Rectangle 2">
            <a:extLst>
              <a:ext uri="{FF2B5EF4-FFF2-40B4-BE49-F238E27FC236}">
                <a16:creationId xmlns="" xmlns:a16="http://schemas.microsoft.com/office/drawing/2014/main" id="{C33FC7DF-6868-4BCA-8EA2-2AC3977477EB}"/>
              </a:ext>
            </a:extLst>
          </p:cNvPr>
          <p:cNvSpPr>
            <a:spLocks noGrp="1" noChangeArrowheads="1"/>
          </p:cNvSpPr>
          <p:nvPr>
            <p:ph type="title"/>
          </p:nvPr>
        </p:nvSpPr>
        <p:spPr/>
        <p:txBody>
          <a:bodyPr/>
          <a:lstStyle/>
          <a:p>
            <a:pPr eaLnBrk="1" fontAlgn="auto" hangingPunct="1">
              <a:spcAft>
                <a:spcPts val="0"/>
              </a:spcAft>
              <a:defRPr/>
            </a:pPr>
            <a:r>
              <a:rPr lang="en-US" altLang="en-US"/>
              <a:t>ITHF Membership</a:t>
            </a: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a:extLst>
              <a:ext uri="{FF2B5EF4-FFF2-40B4-BE49-F238E27FC236}">
                <a16:creationId xmlns="" xmlns:a16="http://schemas.microsoft.com/office/drawing/2014/main" id="{6E2FEE06-DC94-4EDB-9C63-209530E06948}"/>
              </a:ext>
            </a:extLst>
          </p:cNvPr>
          <p:cNvSpPr>
            <a:spLocks noGrp="1" noChangeArrowheads="1"/>
          </p:cNvSpPr>
          <p:nvPr>
            <p:ph sz="half" idx="1"/>
          </p:nvPr>
        </p:nvSpPr>
        <p:spPr>
          <a:xfrm>
            <a:off x="685800" y="1371600"/>
            <a:ext cx="3810000" cy="4724400"/>
          </a:xfrm>
        </p:spPr>
        <p:txBody>
          <a:bodyPr/>
          <a:lstStyle/>
          <a:p>
            <a:pPr eaLnBrk="1" hangingPunct="1">
              <a:lnSpc>
                <a:spcPct val="80000"/>
              </a:lnSpc>
            </a:pPr>
            <a:r>
              <a:rPr lang="en-US" altLang="en-US" sz="2000"/>
              <a:t>Argentina 5</a:t>
            </a:r>
          </a:p>
          <a:p>
            <a:pPr eaLnBrk="1" hangingPunct="1">
              <a:lnSpc>
                <a:spcPct val="80000"/>
              </a:lnSpc>
            </a:pPr>
            <a:r>
              <a:rPr lang="en-US" altLang="en-US" sz="2000"/>
              <a:t>Australia 88</a:t>
            </a:r>
          </a:p>
          <a:p>
            <a:pPr eaLnBrk="1" hangingPunct="1">
              <a:lnSpc>
                <a:spcPct val="80000"/>
              </a:lnSpc>
            </a:pPr>
            <a:r>
              <a:rPr lang="en-US" altLang="en-US" sz="2000"/>
              <a:t>Bahamas 0</a:t>
            </a:r>
          </a:p>
          <a:p>
            <a:pPr eaLnBrk="1" hangingPunct="1">
              <a:lnSpc>
                <a:spcPct val="80000"/>
              </a:lnSpc>
            </a:pPr>
            <a:r>
              <a:rPr lang="en-US" altLang="en-US" sz="2000"/>
              <a:t>Bangladesh 5</a:t>
            </a:r>
          </a:p>
          <a:p>
            <a:pPr eaLnBrk="1" hangingPunct="1">
              <a:lnSpc>
                <a:spcPct val="80000"/>
              </a:lnSpc>
            </a:pPr>
            <a:r>
              <a:rPr lang="en-US" altLang="en-US" sz="2000"/>
              <a:t>Belize 1</a:t>
            </a:r>
          </a:p>
          <a:p>
            <a:pPr eaLnBrk="1" hangingPunct="1">
              <a:lnSpc>
                <a:spcPct val="80000"/>
              </a:lnSpc>
            </a:pPr>
            <a:r>
              <a:rPr lang="en-US" altLang="en-US" sz="2000"/>
              <a:t>Benin 0</a:t>
            </a:r>
          </a:p>
          <a:p>
            <a:pPr eaLnBrk="1" hangingPunct="1">
              <a:lnSpc>
                <a:spcPct val="80000"/>
              </a:lnSpc>
            </a:pPr>
            <a:r>
              <a:rPr lang="en-US" altLang="en-US" sz="2000"/>
              <a:t>Bermuda 0</a:t>
            </a:r>
          </a:p>
          <a:p>
            <a:pPr eaLnBrk="1" hangingPunct="1">
              <a:lnSpc>
                <a:spcPct val="80000"/>
              </a:lnSpc>
            </a:pPr>
            <a:r>
              <a:rPr lang="en-US" altLang="en-US" sz="2000"/>
              <a:t>Botswana 1</a:t>
            </a:r>
          </a:p>
          <a:p>
            <a:pPr eaLnBrk="1" hangingPunct="1">
              <a:lnSpc>
                <a:spcPct val="80000"/>
              </a:lnSpc>
            </a:pPr>
            <a:r>
              <a:rPr lang="en-US" altLang="en-US" sz="2000"/>
              <a:t>Brazil 29</a:t>
            </a:r>
          </a:p>
          <a:p>
            <a:pPr eaLnBrk="1" hangingPunct="1">
              <a:lnSpc>
                <a:spcPct val="80000"/>
              </a:lnSpc>
            </a:pPr>
            <a:r>
              <a:rPr lang="en-US" altLang="en-US" sz="2000"/>
              <a:t>British Virgin Is. 1</a:t>
            </a:r>
          </a:p>
          <a:p>
            <a:pPr eaLnBrk="1" hangingPunct="1">
              <a:lnSpc>
                <a:spcPct val="80000"/>
              </a:lnSpc>
            </a:pPr>
            <a:r>
              <a:rPr lang="en-US" altLang="en-US" sz="2000"/>
              <a:t>Canada 58</a:t>
            </a:r>
          </a:p>
          <a:p>
            <a:pPr eaLnBrk="1" hangingPunct="1">
              <a:lnSpc>
                <a:spcPct val="80000"/>
              </a:lnSpc>
            </a:pPr>
            <a:r>
              <a:rPr lang="en-US" altLang="en-US" sz="2000"/>
              <a:t>Cayman Islands 0</a:t>
            </a:r>
          </a:p>
        </p:txBody>
      </p:sp>
      <p:sp>
        <p:nvSpPr>
          <p:cNvPr id="21507" name="Rectangle 6">
            <a:extLst>
              <a:ext uri="{FF2B5EF4-FFF2-40B4-BE49-F238E27FC236}">
                <a16:creationId xmlns="" xmlns:a16="http://schemas.microsoft.com/office/drawing/2014/main" id="{146B55DA-ABC8-49D3-BEEC-F25800CBB36B}"/>
              </a:ext>
            </a:extLst>
          </p:cNvPr>
          <p:cNvSpPr>
            <a:spLocks noGrp="1" noChangeArrowheads="1"/>
          </p:cNvSpPr>
          <p:nvPr>
            <p:ph sz="half" idx="2"/>
          </p:nvPr>
        </p:nvSpPr>
        <p:spPr>
          <a:xfrm>
            <a:off x="4495800" y="1295400"/>
            <a:ext cx="3813175" cy="4114800"/>
          </a:xfrm>
        </p:spPr>
        <p:txBody>
          <a:bodyPr/>
          <a:lstStyle/>
          <a:p>
            <a:pPr eaLnBrk="1" hangingPunct="1">
              <a:lnSpc>
                <a:spcPct val="80000"/>
              </a:lnSpc>
            </a:pPr>
            <a:r>
              <a:rPr lang="en-US" altLang="en-US" sz="2000"/>
              <a:t>Chile 0</a:t>
            </a:r>
          </a:p>
          <a:p>
            <a:pPr eaLnBrk="1" hangingPunct="1">
              <a:lnSpc>
                <a:spcPct val="80000"/>
              </a:lnSpc>
            </a:pPr>
            <a:r>
              <a:rPr lang="en-US" altLang="en-US" sz="2000"/>
              <a:t>China 0</a:t>
            </a:r>
          </a:p>
          <a:p>
            <a:pPr eaLnBrk="1" hangingPunct="1">
              <a:lnSpc>
                <a:spcPct val="80000"/>
              </a:lnSpc>
            </a:pPr>
            <a:r>
              <a:rPr lang="en-US" altLang="en-US" sz="2000"/>
              <a:t>Columbia 1</a:t>
            </a:r>
          </a:p>
          <a:p>
            <a:pPr eaLnBrk="1" hangingPunct="1">
              <a:lnSpc>
                <a:spcPct val="80000"/>
              </a:lnSpc>
            </a:pPr>
            <a:r>
              <a:rPr lang="en-US" altLang="en-US" sz="2000"/>
              <a:t>Cote D’Ivoire 0</a:t>
            </a:r>
          </a:p>
          <a:p>
            <a:pPr eaLnBrk="1" hangingPunct="1">
              <a:lnSpc>
                <a:spcPct val="80000"/>
              </a:lnSpc>
            </a:pPr>
            <a:r>
              <a:rPr lang="en-US" altLang="en-US" sz="2000"/>
              <a:t>Croatia 1</a:t>
            </a:r>
          </a:p>
          <a:p>
            <a:pPr eaLnBrk="1" hangingPunct="1">
              <a:lnSpc>
                <a:spcPct val="80000"/>
              </a:lnSpc>
            </a:pPr>
            <a:r>
              <a:rPr lang="en-US" altLang="en-US" sz="2000"/>
              <a:t>Denmark 6</a:t>
            </a:r>
          </a:p>
          <a:p>
            <a:pPr eaLnBrk="1" hangingPunct="1">
              <a:lnSpc>
                <a:spcPct val="80000"/>
              </a:lnSpc>
            </a:pPr>
            <a:r>
              <a:rPr lang="en-US" altLang="en-US" sz="2000"/>
              <a:t>Dominican Republic 1</a:t>
            </a:r>
          </a:p>
          <a:p>
            <a:pPr eaLnBrk="1" hangingPunct="1">
              <a:lnSpc>
                <a:spcPct val="80000"/>
              </a:lnSpc>
            </a:pPr>
            <a:r>
              <a:rPr lang="en-US" altLang="en-US" sz="2000"/>
              <a:t>Ecuador 2</a:t>
            </a:r>
          </a:p>
          <a:p>
            <a:pPr eaLnBrk="1" hangingPunct="1">
              <a:lnSpc>
                <a:spcPct val="80000"/>
              </a:lnSpc>
            </a:pPr>
            <a:r>
              <a:rPr lang="en-US" altLang="en-US" sz="2000"/>
              <a:t>Egypt 0</a:t>
            </a:r>
          </a:p>
          <a:p>
            <a:pPr eaLnBrk="1" hangingPunct="1">
              <a:lnSpc>
                <a:spcPct val="80000"/>
              </a:lnSpc>
            </a:pPr>
            <a:r>
              <a:rPr lang="en-US" altLang="en-US" sz="2000"/>
              <a:t>England 28</a:t>
            </a:r>
          </a:p>
          <a:p>
            <a:pPr eaLnBrk="1" hangingPunct="1">
              <a:lnSpc>
                <a:spcPct val="80000"/>
              </a:lnSpc>
            </a:pPr>
            <a:r>
              <a:rPr lang="en-US" altLang="en-US" sz="2000"/>
              <a:t>Finland 3</a:t>
            </a:r>
          </a:p>
          <a:p>
            <a:pPr eaLnBrk="1" hangingPunct="1">
              <a:lnSpc>
                <a:spcPct val="80000"/>
              </a:lnSpc>
            </a:pPr>
            <a:r>
              <a:rPr lang="en-US" altLang="en-US" sz="2000"/>
              <a:t>France 5</a:t>
            </a:r>
          </a:p>
        </p:txBody>
      </p:sp>
      <p:sp>
        <p:nvSpPr>
          <p:cNvPr id="19458" name="Rectangle 4">
            <a:extLst>
              <a:ext uri="{FF2B5EF4-FFF2-40B4-BE49-F238E27FC236}">
                <a16:creationId xmlns="" xmlns:a16="http://schemas.microsoft.com/office/drawing/2014/main" id="{A5532226-A876-40DA-9113-C4B8FE3345C2}"/>
              </a:ext>
            </a:extLst>
          </p:cNvPr>
          <p:cNvSpPr>
            <a:spLocks noGrp="1" noChangeArrowheads="1"/>
          </p:cNvSpPr>
          <p:nvPr>
            <p:ph type="title"/>
          </p:nvPr>
        </p:nvSpPr>
        <p:spPr/>
        <p:txBody>
          <a:bodyPr/>
          <a:lstStyle/>
          <a:p>
            <a:pPr eaLnBrk="1" fontAlgn="auto" hangingPunct="1">
              <a:spcAft>
                <a:spcPts val="0"/>
              </a:spcAft>
              <a:defRPr/>
            </a:pPr>
            <a:r>
              <a:rPr lang="en-US" altLang="en-US" dirty="0"/>
              <a:t>Membership Country wise</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a:extLst>
              <a:ext uri="{FF2B5EF4-FFF2-40B4-BE49-F238E27FC236}">
                <a16:creationId xmlns="" xmlns:a16="http://schemas.microsoft.com/office/drawing/2014/main" id="{5491C88E-2A81-40A7-A710-C651569584ED}"/>
              </a:ext>
            </a:extLst>
          </p:cNvPr>
          <p:cNvSpPr>
            <a:spLocks noGrp="1" noChangeArrowheads="1"/>
          </p:cNvSpPr>
          <p:nvPr>
            <p:ph sz="half" idx="1"/>
          </p:nvPr>
        </p:nvSpPr>
        <p:spPr>
          <a:xfrm>
            <a:off x="685800" y="1371600"/>
            <a:ext cx="3813175" cy="4114800"/>
          </a:xfrm>
        </p:spPr>
        <p:txBody>
          <a:bodyPr/>
          <a:lstStyle/>
          <a:p>
            <a:pPr eaLnBrk="1" hangingPunct="1">
              <a:lnSpc>
                <a:spcPct val="90000"/>
              </a:lnSpc>
            </a:pPr>
            <a:r>
              <a:rPr lang="en-US" altLang="en-US" sz="2000"/>
              <a:t>Gabon 0</a:t>
            </a:r>
          </a:p>
          <a:p>
            <a:pPr eaLnBrk="1" hangingPunct="1">
              <a:lnSpc>
                <a:spcPct val="90000"/>
              </a:lnSpc>
            </a:pPr>
            <a:r>
              <a:rPr lang="en-US" altLang="en-US" sz="2000"/>
              <a:t>Germany 3</a:t>
            </a:r>
          </a:p>
          <a:p>
            <a:pPr eaLnBrk="1" hangingPunct="1">
              <a:lnSpc>
                <a:spcPct val="90000"/>
              </a:lnSpc>
            </a:pPr>
            <a:r>
              <a:rPr lang="en-US" altLang="en-US" sz="2000"/>
              <a:t>Ghana 0</a:t>
            </a:r>
          </a:p>
          <a:p>
            <a:pPr eaLnBrk="1" hangingPunct="1">
              <a:lnSpc>
                <a:spcPct val="90000"/>
              </a:lnSpc>
            </a:pPr>
            <a:r>
              <a:rPr lang="en-US" altLang="en-US" sz="2000"/>
              <a:t>Guatemala 1</a:t>
            </a:r>
          </a:p>
          <a:p>
            <a:pPr eaLnBrk="1" hangingPunct="1">
              <a:lnSpc>
                <a:spcPct val="90000"/>
              </a:lnSpc>
            </a:pPr>
            <a:r>
              <a:rPr lang="en-US" altLang="en-US" sz="2000"/>
              <a:t>Hong Kong 0</a:t>
            </a:r>
          </a:p>
          <a:p>
            <a:pPr eaLnBrk="1" hangingPunct="1">
              <a:lnSpc>
                <a:spcPct val="90000"/>
              </a:lnSpc>
            </a:pPr>
            <a:r>
              <a:rPr lang="en-US" altLang="en-US" sz="2000"/>
              <a:t>India 63</a:t>
            </a:r>
          </a:p>
          <a:p>
            <a:pPr eaLnBrk="1" hangingPunct="1">
              <a:lnSpc>
                <a:spcPct val="90000"/>
              </a:lnSpc>
            </a:pPr>
            <a:r>
              <a:rPr lang="en-US" altLang="en-US" sz="2000"/>
              <a:t>Indonesia 2</a:t>
            </a:r>
          </a:p>
          <a:p>
            <a:pPr eaLnBrk="1" hangingPunct="1">
              <a:lnSpc>
                <a:spcPct val="90000"/>
              </a:lnSpc>
            </a:pPr>
            <a:r>
              <a:rPr lang="en-US" altLang="en-US" sz="2000"/>
              <a:t>Israel 0</a:t>
            </a:r>
          </a:p>
          <a:p>
            <a:pPr eaLnBrk="1" hangingPunct="1">
              <a:lnSpc>
                <a:spcPct val="90000"/>
              </a:lnSpc>
            </a:pPr>
            <a:r>
              <a:rPr lang="en-US" altLang="en-US" sz="2000"/>
              <a:t>Italy 1</a:t>
            </a:r>
          </a:p>
          <a:p>
            <a:pPr eaLnBrk="1" hangingPunct="1">
              <a:lnSpc>
                <a:spcPct val="90000"/>
              </a:lnSpc>
            </a:pPr>
            <a:r>
              <a:rPr lang="en-US" altLang="en-US" sz="2000"/>
              <a:t>Jamaica 4</a:t>
            </a:r>
          </a:p>
        </p:txBody>
      </p:sp>
      <p:sp>
        <p:nvSpPr>
          <p:cNvPr id="22531" name="Rectangle 6">
            <a:extLst>
              <a:ext uri="{FF2B5EF4-FFF2-40B4-BE49-F238E27FC236}">
                <a16:creationId xmlns="" xmlns:a16="http://schemas.microsoft.com/office/drawing/2014/main" id="{D065D0A7-D2D8-435D-AAD3-2E64D0989CFF}"/>
              </a:ext>
            </a:extLst>
          </p:cNvPr>
          <p:cNvSpPr>
            <a:spLocks noGrp="1" noChangeArrowheads="1"/>
          </p:cNvSpPr>
          <p:nvPr>
            <p:ph sz="half" idx="2"/>
          </p:nvPr>
        </p:nvSpPr>
        <p:spPr>
          <a:xfrm>
            <a:off x="4572000" y="1295400"/>
            <a:ext cx="3813175" cy="4114800"/>
          </a:xfrm>
        </p:spPr>
        <p:txBody>
          <a:bodyPr/>
          <a:lstStyle/>
          <a:p>
            <a:pPr eaLnBrk="1" hangingPunct="1">
              <a:lnSpc>
                <a:spcPct val="90000"/>
              </a:lnSpc>
            </a:pPr>
            <a:r>
              <a:rPr lang="en-US" altLang="en-US" sz="2000"/>
              <a:t>Japan 4</a:t>
            </a:r>
          </a:p>
          <a:p>
            <a:pPr eaLnBrk="1" hangingPunct="1">
              <a:lnSpc>
                <a:spcPct val="90000"/>
              </a:lnSpc>
            </a:pPr>
            <a:r>
              <a:rPr lang="en-US" altLang="en-US" sz="2000"/>
              <a:t>Kenya 2</a:t>
            </a:r>
          </a:p>
          <a:p>
            <a:pPr eaLnBrk="1" hangingPunct="1">
              <a:lnSpc>
                <a:spcPct val="90000"/>
              </a:lnSpc>
            </a:pPr>
            <a:r>
              <a:rPr lang="en-US" altLang="en-US" sz="2000"/>
              <a:t>Korea 3</a:t>
            </a:r>
          </a:p>
          <a:p>
            <a:pPr eaLnBrk="1" hangingPunct="1">
              <a:lnSpc>
                <a:spcPct val="90000"/>
              </a:lnSpc>
            </a:pPr>
            <a:r>
              <a:rPr lang="en-US" altLang="en-US" sz="2000"/>
              <a:t>Malaysia 4</a:t>
            </a:r>
          </a:p>
          <a:p>
            <a:pPr eaLnBrk="1" hangingPunct="1">
              <a:lnSpc>
                <a:spcPct val="90000"/>
              </a:lnSpc>
            </a:pPr>
            <a:r>
              <a:rPr lang="en-US" altLang="en-US" sz="2000"/>
              <a:t>Mexico 3</a:t>
            </a:r>
          </a:p>
          <a:p>
            <a:pPr eaLnBrk="1" hangingPunct="1">
              <a:lnSpc>
                <a:spcPct val="90000"/>
              </a:lnSpc>
            </a:pPr>
            <a:r>
              <a:rPr lang="en-US" altLang="en-US" sz="2000"/>
              <a:t>Mongolia 1</a:t>
            </a:r>
          </a:p>
          <a:p>
            <a:pPr eaLnBrk="1" hangingPunct="1">
              <a:lnSpc>
                <a:spcPct val="90000"/>
              </a:lnSpc>
            </a:pPr>
            <a:r>
              <a:rPr lang="en-US" altLang="en-US" sz="2000"/>
              <a:t>Nepal 13</a:t>
            </a:r>
          </a:p>
          <a:p>
            <a:pPr eaLnBrk="1" hangingPunct="1">
              <a:lnSpc>
                <a:spcPct val="90000"/>
              </a:lnSpc>
            </a:pPr>
            <a:r>
              <a:rPr lang="en-US" altLang="en-US" sz="2000"/>
              <a:t>Netherlands 2</a:t>
            </a:r>
          </a:p>
          <a:p>
            <a:pPr eaLnBrk="1" hangingPunct="1">
              <a:lnSpc>
                <a:spcPct val="90000"/>
              </a:lnSpc>
            </a:pPr>
            <a:r>
              <a:rPr lang="en-US" altLang="en-US" sz="2000"/>
              <a:t>New Zealand 23</a:t>
            </a:r>
          </a:p>
          <a:p>
            <a:pPr eaLnBrk="1" hangingPunct="1">
              <a:lnSpc>
                <a:spcPct val="90000"/>
              </a:lnSpc>
            </a:pPr>
            <a:r>
              <a:rPr lang="en-US" altLang="en-US" sz="2000"/>
              <a:t>Nigeria 10</a:t>
            </a:r>
          </a:p>
          <a:p>
            <a:pPr eaLnBrk="1" hangingPunct="1">
              <a:lnSpc>
                <a:spcPct val="90000"/>
              </a:lnSpc>
            </a:pPr>
            <a:r>
              <a:rPr lang="en-US" altLang="en-US" sz="2000"/>
              <a:t>Norway 3</a:t>
            </a:r>
          </a:p>
          <a:p>
            <a:pPr eaLnBrk="1" hangingPunct="1">
              <a:lnSpc>
                <a:spcPct val="90000"/>
              </a:lnSpc>
            </a:pPr>
            <a:r>
              <a:rPr lang="en-US" altLang="en-US" sz="2000"/>
              <a:t>Pakistan 2</a:t>
            </a:r>
          </a:p>
        </p:txBody>
      </p:sp>
      <p:sp>
        <p:nvSpPr>
          <p:cNvPr id="20482" name="Rectangle 4">
            <a:extLst>
              <a:ext uri="{FF2B5EF4-FFF2-40B4-BE49-F238E27FC236}">
                <a16:creationId xmlns="" xmlns:a16="http://schemas.microsoft.com/office/drawing/2014/main" id="{8389585A-0133-4935-BDB5-9C606F6951F5}"/>
              </a:ext>
            </a:extLst>
          </p:cNvPr>
          <p:cNvSpPr>
            <a:spLocks noGrp="1" noChangeArrowheads="1"/>
          </p:cNvSpPr>
          <p:nvPr>
            <p:ph type="title"/>
          </p:nvPr>
        </p:nvSpPr>
        <p:spPr/>
        <p:txBody>
          <a:bodyPr/>
          <a:lstStyle/>
          <a:p>
            <a:pPr eaLnBrk="1" fontAlgn="auto" hangingPunct="1">
              <a:spcAft>
                <a:spcPts val="0"/>
              </a:spcAft>
              <a:defRPr/>
            </a:pPr>
            <a:r>
              <a:rPr lang="en-US" altLang="en-US" dirty="0"/>
              <a:t>Membership Country wise</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5">
            <a:extLst>
              <a:ext uri="{FF2B5EF4-FFF2-40B4-BE49-F238E27FC236}">
                <a16:creationId xmlns="" xmlns:a16="http://schemas.microsoft.com/office/drawing/2014/main" id="{253EA140-6D74-4F07-9F5D-A0EA531138A0}"/>
              </a:ext>
            </a:extLst>
          </p:cNvPr>
          <p:cNvSpPr>
            <a:spLocks noGrp="1" noChangeArrowheads="1"/>
          </p:cNvSpPr>
          <p:nvPr>
            <p:ph sz="half" idx="1"/>
          </p:nvPr>
        </p:nvSpPr>
        <p:spPr>
          <a:xfrm>
            <a:off x="685800" y="1295400"/>
            <a:ext cx="4191000" cy="7848600"/>
          </a:xfrm>
        </p:spPr>
        <p:txBody>
          <a:bodyPr>
            <a:noAutofit/>
          </a:bodyPr>
          <a:lstStyle/>
          <a:p>
            <a:pPr marL="365760" indent="-256032" eaLnBrk="1" fontAlgn="auto" hangingPunct="1">
              <a:spcAft>
                <a:spcPts val="0"/>
              </a:spcAft>
              <a:buFont typeface="Wingdings 3"/>
              <a:buChar char=""/>
              <a:defRPr/>
            </a:pPr>
            <a:r>
              <a:rPr lang="en-US" altLang="en-US" sz="2000" dirty="0"/>
              <a:t>Peru 0</a:t>
            </a:r>
          </a:p>
          <a:p>
            <a:pPr marL="365760" indent="-256032" eaLnBrk="1" fontAlgn="auto" hangingPunct="1">
              <a:spcAft>
                <a:spcPts val="0"/>
              </a:spcAft>
              <a:buFont typeface="Wingdings 3"/>
              <a:buChar char=""/>
              <a:defRPr/>
            </a:pPr>
            <a:r>
              <a:rPr lang="en-US" altLang="en-US" sz="2000" dirty="0"/>
              <a:t>Philippines 4</a:t>
            </a:r>
          </a:p>
          <a:p>
            <a:pPr marL="365760" indent="-256032" eaLnBrk="1" fontAlgn="auto" hangingPunct="1">
              <a:spcAft>
                <a:spcPts val="0"/>
              </a:spcAft>
              <a:buFont typeface="Wingdings 3"/>
              <a:buChar char=""/>
              <a:defRPr/>
            </a:pPr>
            <a:r>
              <a:rPr lang="en-US" altLang="en-US" sz="2000" dirty="0"/>
              <a:t>Poland 0</a:t>
            </a:r>
          </a:p>
          <a:p>
            <a:pPr marL="365760" indent="-256032" eaLnBrk="1" fontAlgn="auto" hangingPunct="1">
              <a:spcAft>
                <a:spcPts val="0"/>
              </a:spcAft>
              <a:buFont typeface="Wingdings 3"/>
              <a:buChar char=""/>
              <a:defRPr/>
            </a:pPr>
            <a:r>
              <a:rPr lang="en-US" altLang="en-US" sz="2000" dirty="0"/>
              <a:t>Puerto Rico 0</a:t>
            </a:r>
          </a:p>
          <a:p>
            <a:pPr marL="365760" indent="-256032" eaLnBrk="1" fontAlgn="auto" hangingPunct="1">
              <a:spcAft>
                <a:spcPts val="0"/>
              </a:spcAft>
              <a:buFont typeface="Wingdings 3"/>
              <a:buChar char=""/>
              <a:defRPr/>
            </a:pPr>
            <a:r>
              <a:rPr lang="en-US" altLang="en-US" sz="2000" dirty="0"/>
              <a:t>Romania 3</a:t>
            </a:r>
          </a:p>
          <a:p>
            <a:pPr marL="365760" indent="-256032" eaLnBrk="1" fontAlgn="auto" hangingPunct="1">
              <a:spcAft>
                <a:spcPts val="0"/>
              </a:spcAft>
              <a:buFont typeface="Wingdings 3"/>
              <a:buChar char=""/>
              <a:defRPr/>
            </a:pPr>
            <a:r>
              <a:rPr lang="en-US" altLang="en-US" sz="2000" dirty="0"/>
              <a:t>Russia 12</a:t>
            </a:r>
          </a:p>
          <a:p>
            <a:pPr marL="365760" indent="-256032" eaLnBrk="1" fontAlgn="auto" hangingPunct="1">
              <a:spcAft>
                <a:spcPts val="0"/>
              </a:spcAft>
              <a:buFont typeface="Wingdings 3"/>
              <a:buChar char=""/>
              <a:defRPr/>
            </a:pPr>
            <a:r>
              <a:rPr lang="en-US" altLang="en-US" sz="2000" dirty="0"/>
              <a:t>Rwanda 1</a:t>
            </a:r>
          </a:p>
          <a:p>
            <a:pPr marL="365760" indent="-256032" eaLnBrk="1" fontAlgn="auto" hangingPunct="1">
              <a:spcAft>
                <a:spcPts val="0"/>
              </a:spcAft>
              <a:buFont typeface="Wingdings 3"/>
              <a:buChar char=""/>
              <a:defRPr/>
            </a:pPr>
            <a:r>
              <a:rPr lang="en-US" altLang="en-US" sz="2000" dirty="0"/>
              <a:t>Samoa 1</a:t>
            </a:r>
          </a:p>
          <a:p>
            <a:pPr marL="365760" indent="-256032" eaLnBrk="1" fontAlgn="auto" hangingPunct="1">
              <a:spcAft>
                <a:spcPts val="0"/>
              </a:spcAft>
              <a:buFont typeface="Wingdings 3"/>
              <a:buChar char=""/>
              <a:defRPr/>
            </a:pPr>
            <a:r>
              <a:rPr lang="en-US" altLang="en-US" sz="2000" dirty="0"/>
              <a:t>Scotland 3</a:t>
            </a:r>
          </a:p>
          <a:p>
            <a:pPr marL="365760" indent="-256032" eaLnBrk="1" fontAlgn="auto" hangingPunct="1">
              <a:spcAft>
                <a:spcPts val="0"/>
              </a:spcAft>
              <a:buFont typeface="Wingdings 3"/>
              <a:buChar char=""/>
              <a:defRPr/>
            </a:pPr>
            <a:r>
              <a:rPr lang="en-US" altLang="en-US" sz="2000" dirty="0"/>
              <a:t>Senegal 1</a:t>
            </a:r>
          </a:p>
          <a:p>
            <a:pPr marL="365760" indent="-256032" eaLnBrk="1" fontAlgn="auto" hangingPunct="1">
              <a:spcAft>
                <a:spcPts val="0"/>
              </a:spcAft>
              <a:buFont typeface="Wingdings 3"/>
              <a:buChar char=""/>
              <a:defRPr/>
            </a:pPr>
            <a:r>
              <a:rPr lang="en-US" altLang="en-US" sz="2000" dirty="0"/>
              <a:t>Serbia &amp; Montenegro 0</a:t>
            </a:r>
          </a:p>
          <a:p>
            <a:pPr marL="365760" indent="-256032" eaLnBrk="1" fontAlgn="auto" hangingPunct="1">
              <a:spcAft>
                <a:spcPts val="0"/>
              </a:spcAft>
              <a:buFont typeface="Wingdings 3"/>
              <a:buChar char=""/>
              <a:defRPr/>
            </a:pPr>
            <a:r>
              <a:rPr lang="en-US" altLang="en-US" sz="2000" dirty="0"/>
              <a:t>Singapore 1</a:t>
            </a:r>
          </a:p>
          <a:p>
            <a:pPr marL="109728" indent="0" eaLnBrk="1" fontAlgn="auto" hangingPunct="1">
              <a:spcAft>
                <a:spcPts val="0"/>
              </a:spcAft>
              <a:buFont typeface="Wingdings 3" panose="05040102010807070707" pitchFamily="18" charset="2"/>
              <a:buNone/>
              <a:defRPr/>
            </a:pPr>
            <a:endParaRPr lang="en-US" altLang="en-US" sz="2400" dirty="0"/>
          </a:p>
        </p:txBody>
      </p:sp>
      <p:sp>
        <p:nvSpPr>
          <p:cNvPr id="23555" name="Rectangle 6">
            <a:extLst>
              <a:ext uri="{FF2B5EF4-FFF2-40B4-BE49-F238E27FC236}">
                <a16:creationId xmlns="" xmlns:a16="http://schemas.microsoft.com/office/drawing/2014/main" id="{0DC294FC-1C9A-4487-84BC-0D45F0C99BC4}"/>
              </a:ext>
            </a:extLst>
          </p:cNvPr>
          <p:cNvSpPr>
            <a:spLocks noGrp="1" noChangeArrowheads="1"/>
          </p:cNvSpPr>
          <p:nvPr>
            <p:ph sz="half" idx="2"/>
          </p:nvPr>
        </p:nvSpPr>
        <p:spPr>
          <a:xfrm>
            <a:off x="4724400" y="1371600"/>
            <a:ext cx="3962400" cy="4953000"/>
          </a:xfrm>
        </p:spPr>
        <p:txBody>
          <a:bodyPr/>
          <a:lstStyle/>
          <a:p>
            <a:pPr eaLnBrk="1" hangingPunct="1">
              <a:lnSpc>
                <a:spcPct val="80000"/>
              </a:lnSpc>
            </a:pPr>
            <a:r>
              <a:rPr lang="en-US" altLang="en-US" sz="2000" dirty="0"/>
              <a:t>South Africa 6</a:t>
            </a:r>
          </a:p>
          <a:p>
            <a:pPr eaLnBrk="1" hangingPunct="1">
              <a:lnSpc>
                <a:spcPct val="80000"/>
              </a:lnSpc>
            </a:pPr>
            <a:r>
              <a:rPr lang="en-US" altLang="en-US" sz="2000" dirty="0"/>
              <a:t>Spain 3</a:t>
            </a:r>
          </a:p>
          <a:p>
            <a:pPr eaLnBrk="1" hangingPunct="1">
              <a:lnSpc>
                <a:spcPct val="80000"/>
              </a:lnSpc>
            </a:pPr>
            <a:r>
              <a:rPr lang="en-US" altLang="en-US" sz="2000" dirty="0"/>
              <a:t>Sri Lanka 5</a:t>
            </a:r>
          </a:p>
          <a:p>
            <a:pPr eaLnBrk="1" hangingPunct="1">
              <a:lnSpc>
                <a:spcPct val="80000"/>
              </a:lnSpc>
            </a:pPr>
            <a:r>
              <a:rPr lang="en-US" altLang="en-US" sz="2000" dirty="0"/>
              <a:t>Sweden 5</a:t>
            </a:r>
          </a:p>
          <a:p>
            <a:pPr eaLnBrk="1" hangingPunct="1">
              <a:lnSpc>
                <a:spcPct val="80000"/>
              </a:lnSpc>
            </a:pPr>
            <a:r>
              <a:rPr lang="en-US" altLang="en-US" sz="2000" dirty="0"/>
              <a:t>Switzerland 2</a:t>
            </a:r>
          </a:p>
          <a:p>
            <a:pPr eaLnBrk="1" hangingPunct="1">
              <a:lnSpc>
                <a:spcPct val="80000"/>
              </a:lnSpc>
            </a:pPr>
            <a:r>
              <a:rPr lang="en-US" altLang="en-US" sz="2000" dirty="0"/>
              <a:t>Taiwan 90</a:t>
            </a:r>
          </a:p>
          <a:p>
            <a:pPr eaLnBrk="1" hangingPunct="1">
              <a:lnSpc>
                <a:spcPct val="80000"/>
              </a:lnSpc>
            </a:pPr>
            <a:r>
              <a:rPr lang="en-US" altLang="en-US" sz="2000" dirty="0"/>
              <a:t>Thailand 3</a:t>
            </a:r>
          </a:p>
          <a:p>
            <a:pPr eaLnBrk="1" hangingPunct="1">
              <a:lnSpc>
                <a:spcPct val="80000"/>
              </a:lnSpc>
            </a:pPr>
            <a:r>
              <a:rPr lang="en-US" altLang="en-US" sz="2000" dirty="0"/>
              <a:t>Trinidad &amp; Tobago 0</a:t>
            </a:r>
          </a:p>
          <a:p>
            <a:pPr eaLnBrk="1" hangingPunct="1">
              <a:lnSpc>
                <a:spcPct val="80000"/>
              </a:lnSpc>
            </a:pPr>
            <a:r>
              <a:rPr lang="en-US" altLang="en-US" sz="2000" dirty="0"/>
              <a:t>Turkey 3</a:t>
            </a:r>
          </a:p>
          <a:p>
            <a:pPr eaLnBrk="1" hangingPunct="1">
              <a:lnSpc>
                <a:spcPct val="80000"/>
              </a:lnSpc>
            </a:pPr>
            <a:r>
              <a:rPr lang="en-US" altLang="en-US" sz="2000" dirty="0"/>
              <a:t>Uganda 6</a:t>
            </a:r>
          </a:p>
          <a:p>
            <a:pPr eaLnBrk="1" hangingPunct="1">
              <a:lnSpc>
                <a:spcPct val="80000"/>
              </a:lnSpc>
            </a:pPr>
            <a:r>
              <a:rPr lang="en-US" altLang="en-US" sz="2000" dirty="0"/>
              <a:t>Ukraine 1</a:t>
            </a:r>
          </a:p>
          <a:p>
            <a:pPr eaLnBrk="1" hangingPunct="1">
              <a:lnSpc>
                <a:spcPct val="80000"/>
              </a:lnSpc>
            </a:pPr>
            <a:r>
              <a:rPr lang="en-US" altLang="en-US" sz="2000" dirty="0"/>
              <a:t>United Arab Emirates 1</a:t>
            </a:r>
          </a:p>
          <a:p>
            <a:pPr eaLnBrk="1" hangingPunct="1">
              <a:lnSpc>
                <a:spcPct val="80000"/>
              </a:lnSpc>
            </a:pPr>
            <a:r>
              <a:rPr lang="en-US" altLang="en-US" sz="2000" dirty="0"/>
              <a:t>United States 438</a:t>
            </a:r>
          </a:p>
          <a:p>
            <a:pPr eaLnBrk="1" hangingPunct="1">
              <a:lnSpc>
                <a:spcPct val="80000"/>
              </a:lnSpc>
            </a:pPr>
            <a:r>
              <a:rPr lang="en-US" altLang="en-US" sz="2000" dirty="0"/>
              <a:t>U.S. Virgin Islands 2</a:t>
            </a:r>
          </a:p>
          <a:p>
            <a:pPr eaLnBrk="1" hangingPunct="1">
              <a:lnSpc>
                <a:spcPct val="80000"/>
              </a:lnSpc>
            </a:pPr>
            <a:r>
              <a:rPr lang="en-US" altLang="en-US" sz="2000" dirty="0"/>
              <a:t>Wales 0</a:t>
            </a:r>
          </a:p>
          <a:p>
            <a:pPr eaLnBrk="1" hangingPunct="1">
              <a:lnSpc>
                <a:spcPct val="80000"/>
              </a:lnSpc>
            </a:pPr>
            <a:r>
              <a:rPr lang="en-US" altLang="en-US" sz="2000" dirty="0"/>
              <a:t>Zimbabwe 4</a:t>
            </a:r>
          </a:p>
          <a:p>
            <a:pPr eaLnBrk="1" hangingPunct="1">
              <a:lnSpc>
                <a:spcPct val="80000"/>
              </a:lnSpc>
              <a:buFontTx/>
              <a:buNone/>
            </a:pPr>
            <a:endParaRPr lang="en-US" altLang="en-US" sz="2000" dirty="0"/>
          </a:p>
        </p:txBody>
      </p:sp>
      <p:sp>
        <p:nvSpPr>
          <p:cNvPr id="21506" name="Rectangle 4">
            <a:extLst>
              <a:ext uri="{FF2B5EF4-FFF2-40B4-BE49-F238E27FC236}">
                <a16:creationId xmlns="" xmlns:a16="http://schemas.microsoft.com/office/drawing/2014/main" id="{E55219EB-7B00-4E62-857D-E102FC17428E}"/>
              </a:ext>
            </a:extLst>
          </p:cNvPr>
          <p:cNvSpPr>
            <a:spLocks noGrp="1" noChangeArrowheads="1"/>
          </p:cNvSpPr>
          <p:nvPr>
            <p:ph type="title"/>
          </p:nvPr>
        </p:nvSpPr>
        <p:spPr/>
        <p:txBody>
          <a:bodyPr/>
          <a:lstStyle/>
          <a:p>
            <a:pPr eaLnBrk="1" fontAlgn="auto" hangingPunct="1">
              <a:spcAft>
                <a:spcPts val="0"/>
              </a:spcAft>
              <a:defRPr/>
            </a:pPr>
            <a:r>
              <a:rPr lang="en-US" altLang="en-US" dirty="0"/>
              <a:t>Membership Country wise</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a:extLst>
              <a:ext uri="{FF2B5EF4-FFF2-40B4-BE49-F238E27FC236}">
                <a16:creationId xmlns="" xmlns:a16="http://schemas.microsoft.com/office/drawing/2014/main" id="{ACC1DA2E-AC8B-4DE0-981E-7FBAB960701A}"/>
              </a:ext>
            </a:extLst>
          </p:cNvPr>
          <p:cNvSpPr>
            <a:spLocks noChangeArrowheads="1"/>
          </p:cNvSpPr>
          <p:nvPr/>
        </p:nvSpPr>
        <p:spPr bwMode="auto">
          <a:xfrm>
            <a:off x="1524000" y="914400"/>
            <a:ext cx="59436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pPr eaLnBrk="1" hangingPunct="1"/>
            <a:r>
              <a:rPr lang="en-US" altLang="en-US" sz="2800" b="1" dirty="0">
                <a:latin typeface="Arial" panose="020B0604020202020204" pitchFamily="34" charset="0"/>
              </a:rPr>
              <a:t>ITHF CONTACT INFORMATION</a:t>
            </a:r>
          </a:p>
          <a:p>
            <a:pPr eaLnBrk="1" hangingPunct="1"/>
            <a:r>
              <a:rPr lang="en-US" altLang="en-US" sz="2800" dirty="0">
                <a:latin typeface="Arial" panose="020B0604020202020204" pitchFamily="34" charset="0"/>
              </a:rPr>
              <a:t>Administrator: Rick Harned</a:t>
            </a:r>
          </a:p>
          <a:p>
            <a:pPr eaLnBrk="1" hangingPunct="1"/>
            <a:r>
              <a:rPr lang="en-US" altLang="en-US" sz="2800" dirty="0">
                <a:latin typeface="Arial" panose="020B0604020202020204" pitchFamily="34" charset="0"/>
              </a:rPr>
              <a:t>2601 Top Hill Road, Louisville, Kentucky, USA 40206</a:t>
            </a:r>
          </a:p>
          <a:p>
            <a:pPr eaLnBrk="1" hangingPunct="1"/>
            <a:r>
              <a:rPr lang="en-US" altLang="en-US" sz="2800" dirty="0">
                <a:latin typeface="Arial" panose="020B0604020202020204" pitchFamily="34" charset="0"/>
              </a:rPr>
              <a:t>U.S. Telephone: 1-502-897-2485</a:t>
            </a:r>
          </a:p>
          <a:p>
            <a:pPr eaLnBrk="1" hangingPunct="1"/>
            <a:r>
              <a:rPr lang="en-US" altLang="en-US" sz="2800" dirty="0">
                <a:latin typeface="Arial" panose="020B0604020202020204" pitchFamily="34" charset="0"/>
              </a:rPr>
              <a:t>E-mail: rickharned@gmail.com</a:t>
            </a:r>
          </a:p>
          <a:p>
            <a:pPr eaLnBrk="1" hangingPunct="1"/>
            <a:r>
              <a:rPr lang="en-US" altLang="en-US" sz="2800" dirty="0">
                <a:latin typeface="Arial" panose="020B0604020202020204" pitchFamily="34" charset="0"/>
              </a:rPr>
              <a:t>For more information check</a:t>
            </a:r>
          </a:p>
          <a:p>
            <a:pPr eaLnBrk="1" hangingPunct="1"/>
            <a:r>
              <a:rPr lang="en-US" altLang="en-US" sz="2800" dirty="0">
                <a:latin typeface="Arial" panose="020B0604020202020204" pitchFamily="34" charset="0"/>
              </a:rPr>
              <a:t>our website at: https://www.ithf.org</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 xmlns:a16="http://schemas.microsoft.com/office/drawing/2014/main" id="{D11687C5-1163-44E8-BA23-68B225F9D0F6}"/>
              </a:ext>
            </a:extLst>
          </p:cNvPr>
          <p:cNvSpPr>
            <a:spLocks noGrp="1" noChangeArrowheads="1"/>
          </p:cNvSpPr>
          <p:nvPr>
            <p:ph idx="1"/>
          </p:nvPr>
        </p:nvSpPr>
        <p:spPr/>
        <p:txBody>
          <a:bodyPr/>
          <a:lstStyle/>
          <a:p>
            <a:pPr eaLnBrk="1" hangingPunct="1">
              <a:lnSpc>
                <a:spcPct val="80000"/>
              </a:lnSpc>
              <a:buFontTx/>
              <a:buNone/>
            </a:pPr>
            <a:endParaRPr lang="en-US" altLang="en-US" sz="2400"/>
          </a:p>
          <a:p>
            <a:pPr eaLnBrk="1" hangingPunct="1">
              <a:lnSpc>
                <a:spcPct val="80000"/>
              </a:lnSpc>
              <a:buFontTx/>
              <a:buNone/>
            </a:pPr>
            <a:r>
              <a:rPr lang="en-US" altLang="en-US" sz="2400"/>
              <a:t>Twenty years from now, you will be more disappointed by the things that you didn’t do than the ones you did. So, throw off the bowlines, sail away from the safe harbor, catch the trade winds in your sails. Explore. Dream. Discover. </a:t>
            </a:r>
          </a:p>
          <a:p>
            <a:pPr eaLnBrk="1" hangingPunct="1">
              <a:lnSpc>
                <a:spcPct val="80000"/>
              </a:lnSpc>
              <a:buFontTx/>
              <a:buNone/>
            </a:pPr>
            <a:r>
              <a:rPr lang="en-US" altLang="en-US" sz="2400"/>
              <a:t> </a:t>
            </a:r>
            <a:r>
              <a:rPr lang="en-US" altLang="en-US" sz="1600" i="1"/>
              <a:t>Mark Twain</a:t>
            </a:r>
            <a:endParaRPr lang="en-US" altLang="en-US" sz="1600"/>
          </a:p>
        </p:txBody>
      </p:sp>
      <p:sp>
        <p:nvSpPr>
          <p:cNvPr id="16386" name="Rectangle 2">
            <a:extLst>
              <a:ext uri="{FF2B5EF4-FFF2-40B4-BE49-F238E27FC236}">
                <a16:creationId xmlns="" xmlns:a16="http://schemas.microsoft.com/office/drawing/2014/main" id="{C491C1A4-76CC-4D2F-B636-2AAC0766E1D8}"/>
              </a:ext>
            </a:extLst>
          </p:cNvPr>
          <p:cNvSpPr>
            <a:spLocks noGrp="1" noChangeArrowheads="1"/>
          </p:cNvSpPr>
          <p:nvPr>
            <p:ph type="title"/>
          </p:nvPr>
        </p:nvSpPr>
        <p:spPr/>
        <p:txBody>
          <a:bodyPr/>
          <a:lstStyle/>
          <a:p>
            <a:pPr eaLnBrk="1" fontAlgn="auto" hangingPunct="1">
              <a:spcAft>
                <a:spcPts val="0"/>
              </a:spcAft>
              <a:defRPr/>
            </a:pPr>
            <a:r>
              <a:rPr lang="en-US" altLang="en-US" dirty="0"/>
              <a:t>Closing Thought</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 xmlns:a16="http://schemas.microsoft.com/office/drawing/2014/main" id="{46977244-F244-488D-9671-D441FA3BE5C4}"/>
              </a:ext>
            </a:extLst>
          </p:cNvPr>
          <p:cNvSpPr>
            <a:spLocks noGrp="1" noChangeArrowheads="1"/>
          </p:cNvSpPr>
          <p:nvPr>
            <p:ph type="title"/>
          </p:nvPr>
        </p:nvSpPr>
        <p:spPr>
          <a:xfrm>
            <a:off x="685800" y="301625"/>
            <a:ext cx="7772400" cy="917575"/>
          </a:xfrm>
        </p:spPr>
        <p:txBody>
          <a:bodyPr/>
          <a:lstStyle/>
          <a:p>
            <a:pPr algn="ctr" eaLnBrk="1" fontAlgn="auto" hangingPunct="1">
              <a:spcAft>
                <a:spcPts val="0"/>
              </a:spcAft>
              <a:defRPr/>
            </a:pPr>
            <a:r>
              <a:rPr lang="en-US" altLang="en-US" dirty="0"/>
              <a:t>What is ITHF</a:t>
            </a:r>
          </a:p>
        </p:txBody>
      </p:sp>
      <p:sp>
        <p:nvSpPr>
          <p:cNvPr id="1028" name="Rectangle 3">
            <a:extLst>
              <a:ext uri="{FF2B5EF4-FFF2-40B4-BE49-F238E27FC236}">
                <a16:creationId xmlns="" xmlns:a16="http://schemas.microsoft.com/office/drawing/2014/main" id="{441C6504-E2DD-4905-9D70-AF276AE3203E}"/>
              </a:ext>
            </a:extLst>
          </p:cNvPr>
          <p:cNvSpPr>
            <a:spLocks noGrp="1" noChangeArrowheads="1"/>
          </p:cNvSpPr>
          <p:nvPr>
            <p:ph type="body" idx="4294967295"/>
          </p:nvPr>
        </p:nvSpPr>
        <p:spPr>
          <a:xfrm>
            <a:off x="228600" y="1219200"/>
            <a:ext cx="8763000" cy="4572000"/>
          </a:xfrm>
        </p:spPr>
        <p:txBody>
          <a:bodyPr>
            <a:normAutofit fontScale="77500" lnSpcReduction="20000"/>
          </a:bodyPr>
          <a:lstStyle/>
          <a:p>
            <a:pPr marL="365760" indent="-256032" eaLnBrk="1" fontAlgn="auto" hangingPunct="1">
              <a:lnSpc>
                <a:spcPct val="120000"/>
              </a:lnSpc>
              <a:spcAft>
                <a:spcPts val="0"/>
              </a:spcAft>
              <a:buFont typeface="Wingdings 3"/>
              <a:buChar char=""/>
              <a:defRPr/>
            </a:pPr>
            <a:r>
              <a:rPr lang="en-US" altLang="en-US" sz="2800" dirty="0"/>
              <a:t>One of </a:t>
            </a:r>
            <a:r>
              <a:rPr lang="en-US" altLang="en-US" sz="2800" dirty="0" smtClean="0"/>
              <a:t>77 </a:t>
            </a:r>
            <a:r>
              <a:rPr lang="en-US" altLang="en-US" sz="2800" dirty="0"/>
              <a:t>Rotary Fellowships</a:t>
            </a:r>
          </a:p>
          <a:p>
            <a:pPr marL="365760" indent="-256032" eaLnBrk="1" fontAlgn="auto" hangingPunct="1">
              <a:lnSpc>
                <a:spcPct val="120000"/>
              </a:lnSpc>
              <a:spcAft>
                <a:spcPts val="0"/>
              </a:spcAft>
              <a:buFont typeface="Wingdings 3"/>
              <a:buChar char=""/>
              <a:defRPr/>
            </a:pPr>
            <a:r>
              <a:rPr lang="en-US" altLang="en-US" sz="2800" dirty="0"/>
              <a:t>Consists of Rotarian members &amp; their partners as well as alumni of all Rotary Foundation programs</a:t>
            </a:r>
          </a:p>
          <a:p>
            <a:pPr marL="365760" indent="-256032" eaLnBrk="1" fontAlgn="auto" hangingPunct="1">
              <a:lnSpc>
                <a:spcPct val="120000"/>
              </a:lnSpc>
              <a:spcAft>
                <a:spcPts val="0"/>
              </a:spcAft>
              <a:buFont typeface="Wingdings 3"/>
              <a:buChar char=""/>
              <a:defRPr/>
            </a:pPr>
            <a:r>
              <a:rPr lang="en-US" altLang="en-US" sz="2800" dirty="0"/>
              <a:t>Functions independently of RI by having its own rules, dues and administrative structure</a:t>
            </a:r>
          </a:p>
          <a:p>
            <a:pPr marL="566928" indent="-457200" eaLnBrk="1" fontAlgn="auto" hangingPunct="1">
              <a:lnSpc>
                <a:spcPct val="120000"/>
              </a:lnSpc>
              <a:spcAft>
                <a:spcPts val="0"/>
              </a:spcAft>
              <a:defRPr/>
            </a:pPr>
            <a:r>
              <a:rPr lang="en-US" altLang="en-US" sz="2800" dirty="0"/>
              <a:t>Members share a common interest in travel and hosting</a:t>
            </a:r>
          </a:p>
          <a:p>
            <a:pPr marL="566928" indent="-457200" eaLnBrk="1" fontAlgn="auto" hangingPunct="1">
              <a:lnSpc>
                <a:spcPct val="120000"/>
              </a:lnSpc>
              <a:spcAft>
                <a:spcPts val="0"/>
              </a:spcAft>
              <a:defRPr/>
            </a:pPr>
            <a:r>
              <a:rPr lang="en-US" altLang="en-US" sz="2800" dirty="0"/>
              <a:t>Established in 1990, ITHF is one of the largest &amp; most active Rotary Fellowships</a:t>
            </a:r>
          </a:p>
          <a:p>
            <a:pPr marL="365760" indent="-256032" eaLnBrk="1" fontAlgn="auto" hangingPunct="1">
              <a:lnSpc>
                <a:spcPct val="120000"/>
              </a:lnSpc>
              <a:spcAft>
                <a:spcPts val="0"/>
              </a:spcAft>
              <a:buFont typeface="Wingdings 3"/>
              <a:buChar char=""/>
              <a:defRPr/>
            </a:pPr>
            <a:r>
              <a:rPr lang="en-US" altLang="en-US" sz="2800" dirty="0"/>
              <a:t>Served by a President, Administrator, Treasurer, Secretary, Web-master, Newsletter Editor, Director of Promotions, Director of Membership,4 Regional Vice Presidents and 35 Area Vice-Presidents</a:t>
            </a:r>
          </a:p>
          <a:p>
            <a:pPr marL="365760" indent="-256032" eaLnBrk="1" fontAlgn="auto" hangingPunct="1">
              <a:lnSpc>
                <a:spcPct val="90000"/>
              </a:lnSpc>
              <a:spcAft>
                <a:spcPts val="0"/>
              </a:spcAft>
              <a:buFontTx/>
              <a:buChar char="-"/>
              <a:defRPr/>
            </a:pPr>
            <a:endParaRPr lang="en-US" altLang="en-US" sz="2800" dirty="0"/>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a:extLst>
              <a:ext uri="{FF2B5EF4-FFF2-40B4-BE49-F238E27FC236}">
                <a16:creationId xmlns="" xmlns:a16="http://schemas.microsoft.com/office/drawing/2014/main" id="{D5BC427B-446E-4503-82AA-30F5192238CD}"/>
              </a:ext>
            </a:extLst>
          </p:cNvPr>
          <p:cNvSpPr>
            <a:spLocks noGrp="1"/>
          </p:cNvSpPr>
          <p:nvPr>
            <p:ph idx="1"/>
          </p:nvPr>
        </p:nvSpPr>
        <p:spPr>
          <a:xfrm>
            <a:off x="685800" y="1219200"/>
            <a:ext cx="7772400" cy="5334000"/>
          </a:xfrm>
        </p:spPr>
        <p:txBody>
          <a:bodyPr/>
          <a:lstStyle/>
          <a:p>
            <a:pPr eaLnBrk="1" hangingPunct="1"/>
            <a:r>
              <a:rPr lang="en-US" altLang="en-US" sz="2800"/>
              <a:t>Consist of members who share a common interest in recreational activities, sports, hobbies or professions;</a:t>
            </a:r>
          </a:p>
          <a:p>
            <a:pPr eaLnBrk="1" hangingPunct="1"/>
            <a:r>
              <a:rPr lang="en-US" altLang="en-US" sz="2800"/>
              <a:t>Expands skills, fosters vocational development and enhances the Rotary experience</a:t>
            </a:r>
          </a:p>
          <a:p>
            <a:pPr eaLnBrk="1" hangingPunct="1"/>
            <a:r>
              <a:rPr lang="en-US" altLang="en-US" sz="2800"/>
              <a:t>Helps participants make lasting friendships outside their own club, district or country</a:t>
            </a:r>
          </a:p>
          <a:p>
            <a:pPr eaLnBrk="1" hangingPunct="1"/>
            <a:r>
              <a:rPr lang="en-US" altLang="en-US" sz="2800"/>
              <a:t>Advances Rotary’s public image and identity</a:t>
            </a:r>
          </a:p>
          <a:p>
            <a:pPr eaLnBrk="1" hangingPunct="1"/>
            <a:endParaRPr lang="en-US" altLang="en-US" sz="2800"/>
          </a:p>
        </p:txBody>
      </p:sp>
      <p:sp>
        <p:nvSpPr>
          <p:cNvPr id="6146" name="Title 1">
            <a:extLst>
              <a:ext uri="{FF2B5EF4-FFF2-40B4-BE49-F238E27FC236}">
                <a16:creationId xmlns="" xmlns:a16="http://schemas.microsoft.com/office/drawing/2014/main" id="{DF831DE0-0A28-488D-8652-27053530E464}"/>
              </a:ext>
            </a:extLst>
          </p:cNvPr>
          <p:cNvSpPr>
            <a:spLocks noGrp="1"/>
          </p:cNvSpPr>
          <p:nvPr>
            <p:ph type="title"/>
          </p:nvPr>
        </p:nvSpPr>
        <p:spPr>
          <a:xfrm>
            <a:off x="685800" y="301625"/>
            <a:ext cx="7772400" cy="993775"/>
          </a:xfrm>
        </p:spPr>
        <p:txBody>
          <a:bodyPr/>
          <a:lstStyle/>
          <a:p>
            <a:pPr eaLnBrk="1" fontAlgn="auto" hangingPunct="1">
              <a:spcAft>
                <a:spcPts val="0"/>
              </a:spcAft>
              <a:defRPr/>
            </a:pPr>
            <a:r>
              <a:rPr lang="en-US" altLang="en-US" dirty="0"/>
              <a:t>What are Rotary Fellowships</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a:extLst>
              <a:ext uri="{FF2B5EF4-FFF2-40B4-BE49-F238E27FC236}">
                <a16:creationId xmlns="" xmlns:a16="http://schemas.microsoft.com/office/drawing/2014/main" id="{7E8FC529-63E0-43B5-9F72-1AD780EFA9BB}"/>
              </a:ext>
            </a:extLst>
          </p:cNvPr>
          <p:cNvSpPr>
            <a:spLocks noGrp="1"/>
          </p:cNvSpPr>
          <p:nvPr>
            <p:ph idx="1"/>
          </p:nvPr>
        </p:nvSpPr>
        <p:spPr/>
        <p:txBody>
          <a:bodyPr/>
          <a:lstStyle/>
          <a:p>
            <a:pPr eaLnBrk="1" hangingPunct="1"/>
            <a:r>
              <a:rPr lang="en-US" altLang="en-US" sz="2800" dirty="0"/>
              <a:t>Rotary Fellowships began informally in 1928 when Rotarians with a shared interest in Esperanto joined together. </a:t>
            </a:r>
          </a:p>
          <a:p>
            <a:pPr eaLnBrk="1" hangingPunct="1"/>
            <a:r>
              <a:rPr lang="en-US" altLang="en-US" sz="2800" dirty="0"/>
              <a:t>In 1947, Rotarian boat enthusiasts called themselves the International Yachting Fellowship of Rotarians. </a:t>
            </a:r>
          </a:p>
          <a:p>
            <a:pPr eaLnBrk="1" hangingPunct="1"/>
            <a:r>
              <a:rPr lang="en-US" altLang="en-US" sz="2800" dirty="0"/>
              <a:t>Fellowships (77) include Home Exchange, Cycling, Cruising, Recreational Vehicles, Skiing, Singles, Golf, &amp; Wine appreciation</a:t>
            </a:r>
          </a:p>
        </p:txBody>
      </p:sp>
      <p:sp>
        <p:nvSpPr>
          <p:cNvPr id="7170" name="Title 1">
            <a:extLst>
              <a:ext uri="{FF2B5EF4-FFF2-40B4-BE49-F238E27FC236}">
                <a16:creationId xmlns="" xmlns:a16="http://schemas.microsoft.com/office/drawing/2014/main" id="{D8ACB4B3-46BC-42F9-98BF-35EA82A39C9E}"/>
              </a:ext>
            </a:extLst>
          </p:cNvPr>
          <p:cNvSpPr>
            <a:spLocks noGrp="1"/>
          </p:cNvSpPr>
          <p:nvPr>
            <p:ph type="title"/>
          </p:nvPr>
        </p:nvSpPr>
        <p:spPr>
          <a:xfrm>
            <a:off x="685800" y="301625"/>
            <a:ext cx="7772400" cy="1298575"/>
          </a:xfrm>
        </p:spPr>
        <p:txBody>
          <a:bodyPr/>
          <a:lstStyle/>
          <a:p>
            <a:pPr eaLnBrk="1" fontAlgn="auto" hangingPunct="1">
              <a:spcAft>
                <a:spcPts val="0"/>
              </a:spcAft>
              <a:defRPr/>
            </a:pPr>
            <a:r>
              <a:rPr lang="en-US" altLang="en-US" dirty="0"/>
              <a:t>Rotary Fellowship History</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a:extLst>
              <a:ext uri="{FF2B5EF4-FFF2-40B4-BE49-F238E27FC236}">
                <a16:creationId xmlns="" xmlns:a16="http://schemas.microsoft.com/office/drawing/2014/main" id="{BDCFC411-29AD-409E-9ECF-2EB80A79F3EB}"/>
              </a:ext>
            </a:extLst>
          </p:cNvPr>
          <p:cNvSpPr>
            <a:spLocks noGrp="1" noChangeArrowheads="1"/>
          </p:cNvSpPr>
          <p:nvPr>
            <p:ph idx="1"/>
          </p:nvPr>
        </p:nvSpPr>
        <p:spPr>
          <a:xfrm>
            <a:off x="609600" y="1219200"/>
            <a:ext cx="7772400" cy="5029200"/>
          </a:xfrm>
        </p:spPr>
        <p:txBody>
          <a:bodyPr/>
          <a:lstStyle/>
          <a:p>
            <a:pPr eaLnBrk="1" hangingPunct="1">
              <a:lnSpc>
                <a:spcPct val="80000"/>
              </a:lnSpc>
            </a:pPr>
            <a:r>
              <a:rPr lang="en-US" altLang="en-US" sz="2600"/>
              <a:t>Once approved, member information is listed in the on-line directory &amp; Roster of Members</a:t>
            </a:r>
          </a:p>
          <a:p>
            <a:pPr eaLnBrk="1" hangingPunct="1">
              <a:lnSpc>
                <a:spcPct val="80000"/>
              </a:lnSpc>
            </a:pPr>
            <a:r>
              <a:rPr lang="en-US" altLang="en-US" sz="2600"/>
              <a:t>Members planning travel refer to the on-line directory to identify ITHF members living in that area.</a:t>
            </a:r>
          </a:p>
          <a:p>
            <a:pPr eaLnBrk="1" hangingPunct="1">
              <a:lnSpc>
                <a:spcPct val="80000"/>
              </a:lnSpc>
            </a:pPr>
            <a:r>
              <a:rPr lang="en-US" altLang="en-US" sz="2600"/>
              <a:t>Contact prospective hosts at least 30 days prior to the intended travel.</a:t>
            </a:r>
          </a:p>
          <a:p>
            <a:pPr eaLnBrk="1" hangingPunct="1">
              <a:lnSpc>
                <a:spcPct val="80000"/>
              </a:lnSpc>
            </a:pPr>
            <a:r>
              <a:rPr lang="en-US" altLang="en-US" sz="2600"/>
              <a:t>Prospective hosts consent to “connections” with visitors subject to their convenience. </a:t>
            </a:r>
          </a:p>
          <a:p>
            <a:pPr eaLnBrk="1" hangingPunct="1">
              <a:lnSpc>
                <a:spcPct val="80000"/>
              </a:lnSpc>
            </a:pPr>
            <a:r>
              <a:rPr lang="en-US" altLang="en-US" sz="2600"/>
              <a:t>Details of the visit are worked out between the members. Visits can be overnight, for a meal or for a day trip or a special occasion.</a:t>
            </a:r>
          </a:p>
        </p:txBody>
      </p:sp>
      <p:sp>
        <p:nvSpPr>
          <p:cNvPr id="11266" name="Rectangle 2">
            <a:extLst>
              <a:ext uri="{FF2B5EF4-FFF2-40B4-BE49-F238E27FC236}">
                <a16:creationId xmlns="" xmlns:a16="http://schemas.microsoft.com/office/drawing/2014/main" id="{F0F8B5B9-5E68-42E9-B05C-4C15EE8EF1EE}"/>
              </a:ext>
            </a:extLst>
          </p:cNvPr>
          <p:cNvSpPr>
            <a:spLocks noGrp="1" noChangeArrowheads="1"/>
          </p:cNvSpPr>
          <p:nvPr>
            <p:ph type="title"/>
          </p:nvPr>
        </p:nvSpPr>
        <p:spPr/>
        <p:txBody>
          <a:bodyPr/>
          <a:lstStyle/>
          <a:p>
            <a:pPr eaLnBrk="1" fontAlgn="auto" hangingPunct="1">
              <a:spcAft>
                <a:spcPts val="0"/>
              </a:spcAft>
              <a:defRPr/>
            </a:pPr>
            <a:r>
              <a:rPr lang="en-US" altLang="en-US" dirty="0"/>
              <a:t>How does the ITHF function?</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a:extLst>
              <a:ext uri="{FF2B5EF4-FFF2-40B4-BE49-F238E27FC236}">
                <a16:creationId xmlns="" xmlns:a16="http://schemas.microsoft.com/office/drawing/2014/main" id="{DD90B35D-5DEC-4966-9A30-8D177C264D92}"/>
              </a:ext>
            </a:extLst>
          </p:cNvPr>
          <p:cNvSpPr>
            <a:spLocks noGrp="1" noChangeArrowheads="1"/>
          </p:cNvSpPr>
          <p:nvPr>
            <p:ph idx="1"/>
          </p:nvPr>
        </p:nvSpPr>
        <p:spPr>
          <a:xfrm>
            <a:off x="685800" y="1600200"/>
            <a:ext cx="7772400" cy="4114800"/>
          </a:xfrm>
        </p:spPr>
        <p:txBody>
          <a:bodyPr/>
          <a:lstStyle/>
          <a:p>
            <a:pPr eaLnBrk="1" hangingPunct="1">
              <a:lnSpc>
                <a:spcPct val="90000"/>
              </a:lnSpc>
              <a:buFontTx/>
              <a:buNone/>
            </a:pPr>
            <a:r>
              <a:rPr lang="en-US" altLang="en-US" sz="2800" b="1"/>
              <a:t>Rotary Friendship Exchanges </a:t>
            </a:r>
            <a:r>
              <a:rPr lang="en-US" altLang="en-US" sz="2800"/>
              <a:t>are arranged on a District to District basis and usually involve teams of Rotarians and their partners who travel with pre-arranged itineraries. </a:t>
            </a:r>
          </a:p>
          <a:p>
            <a:pPr eaLnBrk="1" hangingPunct="1">
              <a:lnSpc>
                <a:spcPct val="90000"/>
              </a:lnSpc>
              <a:buFontTx/>
              <a:buNone/>
            </a:pPr>
            <a:r>
              <a:rPr lang="en-US" altLang="en-US" sz="2800" b="1"/>
              <a:t>ITHF </a:t>
            </a:r>
            <a:r>
              <a:rPr lang="en-US" altLang="en-US" sz="2800"/>
              <a:t>“connections” are self paced, open-ended, subject to individual</a:t>
            </a:r>
          </a:p>
          <a:p>
            <a:pPr eaLnBrk="1" hangingPunct="1">
              <a:lnSpc>
                <a:spcPct val="90000"/>
              </a:lnSpc>
              <a:buFontTx/>
              <a:buNone/>
            </a:pPr>
            <a:r>
              <a:rPr lang="en-US" altLang="en-US" sz="2800"/>
              <a:t>   preferences and coincide with business or pleasure travel.</a:t>
            </a:r>
          </a:p>
        </p:txBody>
      </p:sp>
      <p:sp>
        <p:nvSpPr>
          <p:cNvPr id="12290" name="Rectangle 2">
            <a:extLst>
              <a:ext uri="{FF2B5EF4-FFF2-40B4-BE49-F238E27FC236}">
                <a16:creationId xmlns="" xmlns:a16="http://schemas.microsoft.com/office/drawing/2014/main" id="{88E3C0A1-6318-4110-84B8-A807FC9F8A00}"/>
              </a:ext>
            </a:extLst>
          </p:cNvPr>
          <p:cNvSpPr>
            <a:spLocks noGrp="1" noChangeArrowheads="1"/>
          </p:cNvSpPr>
          <p:nvPr>
            <p:ph type="title"/>
          </p:nvPr>
        </p:nvSpPr>
        <p:spPr/>
        <p:txBody>
          <a:bodyPr>
            <a:normAutofit fontScale="90000"/>
          </a:bodyPr>
          <a:lstStyle/>
          <a:p>
            <a:pPr eaLnBrk="1" fontAlgn="auto" hangingPunct="1">
              <a:spcAft>
                <a:spcPts val="0"/>
              </a:spcAft>
              <a:defRPr/>
            </a:pPr>
            <a:r>
              <a:rPr lang="en-US" altLang="en-US" sz="4000" dirty="0"/>
              <a:t>How does it differ from Rotary Friendship Exchange?</a:t>
            </a: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a:extLst>
              <a:ext uri="{FF2B5EF4-FFF2-40B4-BE49-F238E27FC236}">
                <a16:creationId xmlns="" xmlns:a16="http://schemas.microsoft.com/office/drawing/2014/main" id="{11D3BB2A-358A-4A19-B3D0-B655E9996C06}"/>
              </a:ext>
            </a:extLst>
          </p:cNvPr>
          <p:cNvSpPr>
            <a:spLocks noGrp="1" noChangeArrowheads="1"/>
          </p:cNvSpPr>
          <p:nvPr>
            <p:ph idx="1"/>
          </p:nvPr>
        </p:nvSpPr>
        <p:spPr/>
        <p:txBody>
          <a:bodyPr/>
          <a:lstStyle/>
          <a:p>
            <a:pPr eaLnBrk="1" hangingPunct="1"/>
            <a:r>
              <a:rPr lang="en-US" altLang="en-US"/>
              <a:t>An Rotarian, single or with a partner who enjoys  travel and hosting</a:t>
            </a:r>
          </a:p>
          <a:p>
            <a:pPr eaLnBrk="1" hangingPunct="1"/>
            <a:r>
              <a:rPr lang="en-US" altLang="en-US" sz="2800"/>
              <a:t>Apply for membership and pay on-line through the ITHF website; US$ for 1 year; US$75 for 3 years.</a:t>
            </a:r>
          </a:p>
          <a:p>
            <a:pPr eaLnBrk="1" hangingPunct="1"/>
            <a:r>
              <a:rPr lang="en-US" altLang="en-US" sz="2800"/>
              <a:t>Members are encouraged to enhance their Profile information about themselves &amp; the area where they live, include photos and indicate where they want to visit.</a:t>
            </a:r>
          </a:p>
          <a:p>
            <a:pPr eaLnBrk="1" hangingPunct="1">
              <a:buFontTx/>
              <a:buNone/>
            </a:pPr>
            <a:endParaRPr lang="en-US" altLang="en-US"/>
          </a:p>
        </p:txBody>
      </p:sp>
      <p:sp>
        <p:nvSpPr>
          <p:cNvPr id="13314" name="Rectangle 2">
            <a:extLst>
              <a:ext uri="{FF2B5EF4-FFF2-40B4-BE49-F238E27FC236}">
                <a16:creationId xmlns="" xmlns:a16="http://schemas.microsoft.com/office/drawing/2014/main" id="{DCC346E6-7031-4607-B10A-5D799EA29F80}"/>
              </a:ext>
            </a:extLst>
          </p:cNvPr>
          <p:cNvSpPr>
            <a:spLocks noGrp="1" noChangeArrowheads="1"/>
          </p:cNvSpPr>
          <p:nvPr>
            <p:ph type="title"/>
          </p:nvPr>
        </p:nvSpPr>
        <p:spPr/>
        <p:txBody>
          <a:bodyPr/>
          <a:lstStyle/>
          <a:p>
            <a:pPr eaLnBrk="1" fontAlgn="auto" hangingPunct="1">
              <a:spcAft>
                <a:spcPts val="0"/>
              </a:spcAft>
              <a:defRPr/>
            </a:pPr>
            <a:r>
              <a:rPr lang="en-US" altLang="en-US" dirty="0"/>
              <a:t>Who can be a Member?</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a:extLst>
              <a:ext uri="{FF2B5EF4-FFF2-40B4-BE49-F238E27FC236}">
                <a16:creationId xmlns="" xmlns:a16="http://schemas.microsoft.com/office/drawing/2014/main" id="{6C44710A-85A1-4A91-81B4-3F4010749A40}"/>
              </a:ext>
            </a:extLst>
          </p:cNvPr>
          <p:cNvSpPr>
            <a:spLocks noGrp="1" noChangeArrowheads="1"/>
          </p:cNvSpPr>
          <p:nvPr>
            <p:ph idx="1"/>
          </p:nvPr>
        </p:nvSpPr>
        <p:spPr/>
        <p:txBody>
          <a:bodyPr/>
          <a:lstStyle/>
          <a:p>
            <a:pPr eaLnBrk="1" hangingPunct="1"/>
            <a:r>
              <a:rPr lang="en-US" altLang="en-US" sz="2800"/>
              <a:t>Membership implies the desire to accommodate ITHF visitors; however, such connections are always subject to the host's convenience.</a:t>
            </a:r>
          </a:p>
          <a:p>
            <a:pPr eaLnBrk="1" hangingPunct="1"/>
            <a:r>
              <a:rPr lang="en-US" altLang="en-US" sz="2800"/>
              <a:t>Respond to all inquiries </a:t>
            </a:r>
          </a:p>
          <a:p>
            <a:pPr eaLnBrk="1" hangingPunct="1"/>
            <a:r>
              <a:rPr lang="en-US" altLang="en-US" sz="2800"/>
              <a:t>Protect directories from unauthorized use.</a:t>
            </a:r>
          </a:p>
          <a:p>
            <a:pPr eaLnBrk="1" hangingPunct="1"/>
            <a:r>
              <a:rPr lang="en-US" altLang="en-US" sz="2800"/>
              <a:t>Complete personal on-line profile &amp; keep it current</a:t>
            </a:r>
          </a:p>
          <a:p>
            <a:pPr eaLnBrk="1" hangingPunct="1"/>
            <a:r>
              <a:rPr lang="en-US" altLang="en-US" sz="2800"/>
              <a:t>Renew membership subscription on-line</a:t>
            </a:r>
          </a:p>
          <a:p>
            <a:pPr eaLnBrk="1" hangingPunct="1"/>
            <a:endParaRPr lang="en-US" altLang="en-US" sz="2800"/>
          </a:p>
        </p:txBody>
      </p:sp>
      <p:sp>
        <p:nvSpPr>
          <p:cNvPr id="14338" name="Rectangle 2">
            <a:extLst>
              <a:ext uri="{FF2B5EF4-FFF2-40B4-BE49-F238E27FC236}">
                <a16:creationId xmlns="" xmlns:a16="http://schemas.microsoft.com/office/drawing/2014/main" id="{5481F51E-A387-451C-8E27-E2C086054868}"/>
              </a:ext>
            </a:extLst>
          </p:cNvPr>
          <p:cNvSpPr>
            <a:spLocks noGrp="1" noChangeArrowheads="1"/>
          </p:cNvSpPr>
          <p:nvPr>
            <p:ph type="title"/>
          </p:nvPr>
        </p:nvSpPr>
        <p:spPr/>
        <p:txBody>
          <a:bodyPr/>
          <a:lstStyle/>
          <a:p>
            <a:pPr eaLnBrk="1" fontAlgn="auto" hangingPunct="1">
              <a:spcAft>
                <a:spcPts val="0"/>
              </a:spcAft>
              <a:defRPr/>
            </a:pPr>
            <a:r>
              <a:rPr lang="en-US" altLang="en-US" dirty="0"/>
              <a:t>Member’s obligation</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a:extLst>
              <a:ext uri="{FF2B5EF4-FFF2-40B4-BE49-F238E27FC236}">
                <a16:creationId xmlns="" xmlns:a16="http://schemas.microsoft.com/office/drawing/2014/main" id="{A133BF74-D25E-4284-88EC-3061D9338106}"/>
              </a:ext>
            </a:extLst>
          </p:cNvPr>
          <p:cNvSpPr>
            <a:spLocks noGrp="1" noChangeArrowheads="1"/>
          </p:cNvSpPr>
          <p:nvPr>
            <p:ph idx="1"/>
          </p:nvPr>
        </p:nvSpPr>
        <p:spPr/>
        <p:txBody>
          <a:bodyPr/>
          <a:lstStyle/>
          <a:p>
            <a:pPr eaLnBrk="1" hangingPunct="1">
              <a:lnSpc>
                <a:spcPct val="90000"/>
              </a:lnSpc>
            </a:pPr>
            <a:r>
              <a:rPr lang="en-US" altLang="en-US" sz="2400"/>
              <a:t>Membership in a worldwide association devoted to promoting cultural exchange, sharing and fellowship.</a:t>
            </a:r>
          </a:p>
          <a:p>
            <a:pPr eaLnBrk="1" hangingPunct="1">
              <a:lnSpc>
                <a:spcPct val="90000"/>
              </a:lnSpc>
            </a:pPr>
            <a:endParaRPr lang="en-US" altLang="en-US" sz="2400"/>
          </a:p>
          <a:p>
            <a:pPr eaLnBrk="1" hangingPunct="1">
              <a:lnSpc>
                <a:spcPct val="90000"/>
              </a:lnSpc>
            </a:pPr>
            <a:r>
              <a:rPr lang="en-US" altLang="en-US" sz="2400"/>
              <a:t>Personal listing in the secure Members’ Area on the website and inclusion in the ITHF Roster of Members which is updated quarterly</a:t>
            </a:r>
          </a:p>
          <a:p>
            <a:pPr eaLnBrk="1" hangingPunct="1">
              <a:lnSpc>
                <a:spcPct val="90000"/>
              </a:lnSpc>
            </a:pPr>
            <a:endParaRPr lang="en-US" altLang="en-US" sz="2400"/>
          </a:p>
          <a:p>
            <a:pPr eaLnBrk="1" hangingPunct="1">
              <a:lnSpc>
                <a:spcPct val="90000"/>
              </a:lnSpc>
            </a:pPr>
            <a:r>
              <a:rPr lang="en-US" altLang="en-US" sz="2400"/>
              <a:t>Quarterly “Connections” newsletters </a:t>
            </a:r>
          </a:p>
          <a:p>
            <a:pPr eaLnBrk="1" hangingPunct="1">
              <a:lnSpc>
                <a:spcPct val="90000"/>
              </a:lnSpc>
            </a:pPr>
            <a:endParaRPr lang="en-US" altLang="en-US" sz="2400"/>
          </a:p>
          <a:p>
            <a:pPr eaLnBrk="1" hangingPunct="1">
              <a:lnSpc>
                <a:spcPct val="90000"/>
              </a:lnSpc>
            </a:pPr>
            <a:r>
              <a:rPr lang="en-US" altLang="en-US" sz="2400"/>
              <a:t>One year free subscription for contributing an article that is used in the quarterly “Connections”.</a:t>
            </a:r>
          </a:p>
          <a:p>
            <a:pPr eaLnBrk="1" hangingPunct="1">
              <a:lnSpc>
                <a:spcPct val="90000"/>
              </a:lnSpc>
            </a:pPr>
            <a:endParaRPr lang="en-US" altLang="en-US" sz="2400"/>
          </a:p>
          <a:p>
            <a:pPr eaLnBrk="1" hangingPunct="1">
              <a:lnSpc>
                <a:spcPct val="90000"/>
              </a:lnSpc>
              <a:buFontTx/>
              <a:buNone/>
            </a:pPr>
            <a:endParaRPr lang="en-US" altLang="en-US" sz="2400"/>
          </a:p>
        </p:txBody>
      </p:sp>
      <p:sp>
        <p:nvSpPr>
          <p:cNvPr id="15362" name="Rectangle 2">
            <a:extLst>
              <a:ext uri="{FF2B5EF4-FFF2-40B4-BE49-F238E27FC236}">
                <a16:creationId xmlns="" xmlns:a16="http://schemas.microsoft.com/office/drawing/2014/main" id="{3B46730F-D0B9-4299-9C59-2F552901F1CE}"/>
              </a:ext>
            </a:extLst>
          </p:cNvPr>
          <p:cNvSpPr>
            <a:spLocks noGrp="1" noChangeArrowheads="1"/>
          </p:cNvSpPr>
          <p:nvPr>
            <p:ph type="title"/>
          </p:nvPr>
        </p:nvSpPr>
        <p:spPr/>
        <p:txBody>
          <a:bodyPr/>
          <a:lstStyle/>
          <a:p>
            <a:pPr eaLnBrk="1" fontAlgn="auto" hangingPunct="1">
              <a:spcAft>
                <a:spcPts val="0"/>
              </a:spcAft>
              <a:defRPr/>
            </a:pPr>
            <a:r>
              <a:rPr lang="en-US" altLang="en-US" dirty="0"/>
              <a:t>Benefits of Membership</a:t>
            </a:r>
          </a:p>
        </p:txBody>
      </p:sp>
    </p:spTree>
  </p:cSld>
  <p:clrMapOvr>
    <a:masterClrMapping/>
  </p:clrMapOvr>
  <p:transition spd="slow"/>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ppt/theme/themeOverride2.xml><?xml version="1.0" encoding="utf-8"?>
<a:themeOverride xmlns:a="http://schemas.openxmlformats.org/drawingml/2006/main">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ppt/theme/themeOverride3.xml><?xml version="1.0" encoding="utf-8"?>
<a:themeOverride xmlns:a="http://schemas.openxmlformats.org/drawingml/2006/main">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ppt/theme/themeOverride4.xml><?xml version="1.0" encoding="utf-8"?>
<a:themeOverride xmlns:a="http://schemas.openxmlformats.org/drawingml/2006/main">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docProps/app.xml><?xml version="1.0" encoding="utf-8"?>
<Properties xmlns="http://schemas.openxmlformats.org/officeDocument/2006/extended-properties" xmlns:vt="http://schemas.openxmlformats.org/officeDocument/2006/docPropsVTypes">
  <Template>Concourse</Template>
  <TotalTime>763</TotalTime>
  <Words>1018</Words>
  <Application>Microsoft Office PowerPoint</Application>
  <PresentationFormat>On-screen Show (4:3)</PresentationFormat>
  <Paragraphs>166</Paragraphs>
  <Slides>17</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Arial Black</vt:lpstr>
      <vt:lpstr>Lucida Sans Unicode</vt:lpstr>
      <vt:lpstr>Verdana</vt:lpstr>
      <vt:lpstr>Wingdings 2</vt:lpstr>
      <vt:lpstr>Wingdings 3</vt:lpstr>
      <vt:lpstr>Concourse</vt:lpstr>
      <vt:lpstr>PowerPoint Presentation</vt:lpstr>
      <vt:lpstr>What is ITHF</vt:lpstr>
      <vt:lpstr>What are Rotary Fellowships</vt:lpstr>
      <vt:lpstr>Rotary Fellowship History</vt:lpstr>
      <vt:lpstr>How does the ITHF function?</vt:lpstr>
      <vt:lpstr>How does it differ from Rotary Friendship Exchange?</vt:lpstr>
      <vt:lpstr>Who can be a Member?</vt:lpstr>
      <vt:lpstr>Member’s obligation</vt:lpstr>
      <vt:lpstr>Benefits of Membership</vt:lpstr>
      <vt:lpstr>Benefits contd.-</vt:lpstr>
      <vt:lpstr>Connections</vt:lpstr>
      <vt:lpstr>ITHF Membership</vt:lpstr>
      <vt:lpstr>Membership Country wise</vt:lpstr>
      <vt:lpstr>Membership Country wise</vt:lpstr>
      <vt:lpstr>Membership Country wise</vt:lpstr>
      <vt:lpstr>PowerPoint Presentation</vt:lpstr>
      <vt:lpstr>Closing Thought</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ITHF Presentation</dc:title>
  <dc:creator>User</dc:creator>
  <cp:lastModifiedBy>Ian</cp:lastModifiedBy>
  <cp:revision>75</cp:revision>
  <dcterms:created xsi:type="dcterms:W3CDTF">2008-05-04T07:37:23Z</dcterms:created>
  <dcterms:modified xsi:type="dcterms:W3CDTF">2018-08-21T21:32:03Z</dcterms:modified>
</cp:coreProperties>
</file>